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4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5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6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7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sldIdLst>
    <p:sldId id="280" r:id="rId5"/>
    <p:sldId id="281" r:id="rId6"/>
    <p:sldId id="282" r:id="rId7"/>
    <p:sldId id="283" r:id="rId8"/>
    <p:sldId id="265" r:id="rId9"/>
    <p:sldId id="284" r:id="rId10"/>
    <p:sldId id="285" r:id="rId11"/>
    <p:sldId id="264" r:id="rId12"/>
    <p:sldId id="295" r:id="rId13"/>
    <p:sldId id="287" r:id="rId14"/>
    <p:sldId id="292" r:id="rId15"/>
    <p:sldId id="293" r:id="rId16"/>
    <p:sldId id="29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51C7B-461F-1B7C-76A4-8375671B2EB1}" name="Dion, Sébastien" initials="DS" userId="S::sebastien.dion@cegepsherbrooke.qc.ca::96715139-c857-4750-a7f2-23178ff327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CE"/>
    <a:srgbClr val="77C6C6"/>
    <a:srgbClr val="AFE3E3"/>
    <a:srgbClr val="FBD2C2"/>
    <a:srgbClr val="FDEDE7"/>
    <a:srgbClr val="F8B59C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862293-906E-4B24-9D42-223617932B45}" v="32" dt="2026-05-18T16:23:41.705"/>
    <p1510:client id="{D8755C80-79E5-4814-BEDD-9A15D6296302}" v="83" dt="2026-05-18T13:39:53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033" autoAdjust="0"/>
  </p:normalViewPr>
  <p:slideViewPr>
    <p:cSldViewPr snapToGrid="0">
      <p:cViewPr>
        <p:scale>
          <a:sx n="100" d="100"/>
          <a:sy n="100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el, Sylvain" userId="36982247-32aa-4dc0-9f63-e096e3a7e22d" providerId="ADAL" clId="{AD6C7C90-AC34-4266-AA6E-1A7AFF44BD39}"/>
    <pc:docChg chg="custSel modSld">
      <pc:chgData name="Martel, Sylvain" userId="36982247-32aa-4dc0-9f63-e096e3a7e22d" providerId="ADAL" clId="{AD6C7C90-AC34-4266-AA6E-1A7AFF44BD39}" dt="2026-05-18T13:39:13.543" v="84"/>
      <pc:docMkLst>
        <pc:docMk/>
      </pc:docMkLst>
      <pc:sldChg chg="addSp modSp modTransition modAnim">
        <pc:chgData name="Martel, Sylvain" userId="36982247-32aa-4dc0-9f63-e096e3a7e22d" providerId="ADAL" clId="{AD6C7C90-AC34-4266-AA6E-1A7AFF44BD39}" dt="2026-05-18T13:22:20.011" v="73"/>
        <pc:sldMkLst>
          <pc:docMk/>
          <pc:sldMk cId="483121768" sldId="264"/>
        </pc:sldMkLst>
        <pc:picChg chg="add mod">
          <ac:chgData name="Martel, Sylvain" userId="36982247-32aa-4dc0-9f63-e096e3a7e22d" providerId="ADAL" clId="{AD6C7C90-AC34-4266-AA6E-1A7AFF44BD39}" dt="2026-05-18T13:22:18.102" v="71"/>
          <ac:picMkLst>
            <pc:docMk/>
            <pc:sldMk cId="483121768" sldId="264"/>
            <ac:picMk id="5" creationId="{BC2F1E5A-D239-A543-437B-7D04C097CDFA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1:50.539" v="64"/>
        <pc:sldMkLst>
          <pc:docMk/>
          <pc:sldMk cId="3739843456" sldId="265"/>
        </pc:sldMkLst>
        <pc:picChg chg="add mod">
          <ac:chgData name="Martel, Sylvain" userId="36982247-32aa-4dc0-9f63-e096e3a7e22d" providerId="ADAL" clId="{AD6C7C90-AC34-4266-AA6E-1A7AFF44BD39}" dt="2026-05-18T13:21:48.314" v="62"/>
          <ac:picMkLst>
            <pc:docMk/>
            <pc:sldMk cId="3739843456" sldId="265"/>
            <ac:picMk id="4" creationId="{0FBDCCDF-BF5D-5FBC-394C-D75205C7E232}"/>
          </ac:picMkLst>
        </pc:picChg>
      </pc:sldChg>
      <pc:sldChg chg="addSp delSp modSp mod modTransition delAnim modAnim">
        <pc:chgData name="Martel, Sylvain" userId="36982247-32aa-4dc0-9f63-e096e3a7e22d" providerId="ADAL" clId="{AD6C7C90-AC34-4266-AA6E-1A7AFF44BD39}" dt="2026-05-18T13:39:13.543" v="84"/>
        <pc:sldMkLst>
          <pc:docMk/>
          <pc:sldMk cId="1442469698" sldId="280"/>
        </pc:sldMkLst>
        <pc:picChg chg="add del mod">
          <ac:chgData name="Martel, Sylvain" userId="36982247-32aa-4dc0-9f63-e096e3a7e22d" providerId="ADAL" clId="{AD6C7C90-AC34-4266-AA6E-1A7AFF44BD39}" dt="2026-05-18T13:38:56.231" v="82" actId="478"/>
          <ac:picMkLst>
            <pc:docMk/>
            <pc:sldMk cId="1442469698" sldId="280"/>
            <ac:picMk id="4" creationId="{D5223F86-EA06-A671-53A5-FBD0760BAE04}"/>
          </ac:picMkLst>
        </pc:picChg>
        <pc:picChg chg="add mod">
          <ac:chgData name="Martel, Sylvain" userId="36982247-32aa-4dc0-9f63-e096e3a7e22d" providerId="ADAL" clId="{AD6C7C90-AC34-4266-AA6E-1A7AFF44BD39}" dt="2026-05-18T13:39:03.818" v="83"/>
          <ac:picMkLst>
            <pc:docMk/>
            <pc:sldMk cId="1442469698" sldId="280"/>
            <ac:picMk id="6" creationId="{3E83D35D-CF53-764F-6BBF-C7611DE464E3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0:59.891" v="55"/>
        <pc:sldMkLst>
          <pc:docMk/>
          <pc:sldMk cId="1651592477" sldId="281"/>
        </pc:sldMkLst>
        <pc:picChg chg="add mod">
          <ac:chgData name="Martel, Sylvain" userId="36982247-32aa-4dc0-9f63-e096e3a7e22d" providerId="ADAL" clId="{AD6C7C90-AC34-4266-AA6E-1A7AFF44BD39}" dt="2026-05-18T13:20:57.736" v="53"/>
          <ac:picMkLst>
            <pc:docMk/>
            <pc:sldMk cId="1651592477" sldId="281"/>
            <ac:picMk id="21" creationId="{A39085C2-3B83-5035-CD2F-C527CF4AF35D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1:15.061" v="58"/>
        <pc:sldMkLst>
          <pc:docMk/>
          <pc:sldMk cId="4191211756" sldId="282"/>
        </pc:sldMkLst>
        <pc:picChg chg="add mod">
          <ac:chgData name="Martel, Sylvain" userId="36982247-32aa-4dc0-9f63-e096e3a7e22d" providerId="ADAL" clId="{AD6C7C90-AC34-4266-AA6E-1A7AFF44BD39}" dt="2026-05-18T13:21:13.206" v="56"/>
          <ac:picMkLst>
            <pc:docMk/>
            <pc:sldMk cId="4191211756" sldId="282"/>
            <ac:picMk id="2" creationId="{9C792B30-DDB2-D0AF-EEEA-0D8697A50B94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1:41.186" v="61"/>
        <pc:sldMkLst>
          <pc:docMk/>
          <pc:sldMk cId="1560415400" sldId="283"/>
        </pc:sldMkLst>
        <pc:picChg chg="add mod">
          <ac:chgData name="Martel, Sylvain" userId="36982247-32aa-4dc0-9f63-e096e3a7e22d" providerId="ADAL" clId="{AD6C7C90-AC34-4266-AA6E-1A7AFF44BD39}" dt="2026-05-18T13:21:39.400" v="59"/>
          <ac:picMkLst>
            <pc:docMk/>
            <pc:sldMk cId="1560415400" sldId="283"/>
            <ac:picMk id="5" creationId="{A6637A8D-0D43-B870-AA29-5EB4F9626B06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2:01.304" v="67"/>
        <pc:sldMkLst>
          <pc:docMk/>
          <pc:sldMk cId="1369893237" sldId="284"/>
        </pc:sldMkLst>
        <pc:picChg chg="add mod">
          <ac:chgData name="Martel, Sylvain" userId="36982247-32aa-4dc0-9f63-e096e3a7e22d" providerId="ADAL" clId="{AD6C7C90-AC34-4266-AA6E-1A7AFF44BD39}" dt="2026-05-18T13:21:59.356" v="65"/>
          <ac:picMkLst>
            <pc:docMk/>
            <pc:sldMk cId="1369893237" sldId="284"/>
            <ac:picMk id="2" creationId="{7EBBFBFA-528D-1ECC-ECA2-6DF776465C78}"/>
          </ac:picMkLst>
        </pc:picChg>
      </pc:sldChg>
      <pc:sldChg chg="addSp modSp modTransition modAnim">
        <pc:chgData name="Martel, Sylvain" userId="36982247-32aa-4dc0-9f63-e096e3a7e22d" providerId="ADAL" clId="{AD6C7C90-AC34-4266-AA6E-1A7AFF44BD39}" dt="2026-05-18T13:22:10.186" v="70"/>
        <pc:sldMkLst>
          <pc:docMk/>
          <pc:sldMk cId="2150776511" sldId="285"/>
        </pc:sldMkLst>
        <pc:picChg chg="add mod">
          <ac:chgData name="Martel, Sylvain" userId="36982247-32aa-4dc0-9f63-e096e3a7e22d" providerId="ADAL" clId="{AD6C7C90-AC34-4266-AA6E-1A7AFF44BD39}" dt="2026-05-18T13:22:08.059" v="68"/>
          <ac:picMkLst>
            <pc:docMk/>
            <pc:sldMk cId="2150776511" sldId="285"/>
            <ac:picMk id="4" creationId="{079CD7C5-0677-7DFE-0EE8-957E0B87F1EC}"/>
          </ac:picMkLst>
        </pc:picChg>
      </pc:sldChg>
      <pc:sldChg chg="addSp delSp modSp mod modTransition delAnim modAnim">
        <pc:chgData name="Martel, Sylvain" userId="36982247-32aa-4dc0-9f63-e096e3a7e22d" providerId="ADAL" clId="{AD6C7C90-AC34-4266-AA6E-1A7AFF44BD39}" dt="2026-05-18T13:38:18.231" v="78" actId="478"/>
        <pc:sldMkLst>
          <pc:docMk/>
          <pc:sldMk cId="3077809591" sldId="287"/>
        </pc:sldMkLst>
        <pc:picChg chg="add del mod">
          <ac:chgData name="Martel, Sylvain" userId="36982247-32aa-4dc0-9f63-e096e3a7e22d" providerId="ADAL" clId="{AD6C7C90-AC34-4266-AA6E-1A7AFF44BD39}" dt="2026-05-18T13:38:18.231" v="78" actId="478"/>
          <ac:picMkLst>
            <pc:docMk/>
            <pc:sldMk cId="3077809591" sldId="287"/>
            <ac:picMk id="2" creationId="{8FAF4EB7-BB00-EF9D-73F1-9B0B2E50E83D}"/>
          </ac:picMkLst>
        </pc:picChg>
      </pc:sldChg>
      <pc:sldChg chg="modTransition">
        <pc:chgData name="Martel, Sylvain" userId="36982247-32aa-4dc0-9f63-e096e3a7e22d" providerId="ADAL" clId="{AD6C7C90-AC34-4266-AA6E-1A7AFF44BD39}" dt="2026-05-18T13:17:43.691" v="44"/>
        <pc:sldMkLst>
          <pc:docMk/>
          <pc:sldMk cId="591358562" sldId="292"/>
        </pc:sldMkLst>
      </pc:sldChg>
      <pc:sldChg chg="modTransition">
        <pc:chgData name="Martel, Sylvain" userId="36982247-32aa-4dc0-9f63-e096e3a7e22d" providerId="ADAL" clId="{AD6C7C90-AC34-4266-AA6E-1A7AFF44BD39}" dt="2026-05-18T13:17:43.691" v="44"/>
        <pc:sldMkLst>
          <pc:docMk/>
          <pc:sldMk cId="1582321509" sldId="293"/>
        </pc:sldMkLst>
      </pc:sldChg>
      <pc:sldChg chg="modTransition">
        <pc:chgData name="Martel, Sylvain" userId="36982247-32aa-4dc0-9f63-e096e3a7e22d" providerId="ADAL" clId="{AD6C7C90-AC34-4266-AA6E-1A7AFF44BD39}" dt="2026-05-18T13:17:43.691" v="44"/>
        <pc:sldMkLst>
          <pc:docMk/>
          <pc:sldMk cId="3235762869" sldId="294"/>
        </pc:sldMkLst>
      </pc:sldChg>
      <pc:sldChg chg="addSp delSp modSp mod modTransition delAnim modAnim">
        <pc:chgData name="Martel, Sylvain" userId="36982247-32aa-4dc0-9f63-e096e3a7e22d" providerId="ADAL" clId="{AD6C7C90-AC34-4266-AA6E-1A7AFF44BD39}" dt="2026-05-18T13:38:28.312" v="81"/>
        <pc:sldMkLst>
          <pc:docMk/>
          <pc:sldMk cId="608637619" sldId="295"/>
        </pc:sldMkLst>
        <pc:picChg chg="add del mod">
          <ac:chgData name="Martel, Sylvain" userId="36982247-32aa-4dc0-9f63-e096e3a7e22d" providerId="ADAL" clId="{AD6C7C90-AC34-4266-AA6E-1A7AFF44BD39}" dt="2026-05-18T13:38:16.415" v="77" actId="478"/>
          <ac:picMkLst>
            <pc:docMk/>
            <pc:sldMk cId="608637619" sldId="295"/>
            <ac:picMk id="4" creationId="{9444C57C-9C7C-E8F3-1F30-5AA3CBB82700}"/>
          </ac:picMkLst>
        </pc:picChg>
        <pc:picChg chg="add mod">
          <ac:chgData name="Martel, Sylvain" userId="36982247-32aa-4dc0-9f63-e096e3a7e22d" providerId="ADAL" clId="{AD6C7C90-AC34-4266-AA6E-1A7AFF44BD39}" dt="2026-05-18T13:38:26.626" v="79"/>
          <ac:picMkLst>
            <pc:docMk/>
            <pc:sldMk cId="608637619" sldId="295"/>
            <ac:picMk id="7" creationId="{8AB8E02A-7EC8-0851-5376-DE4DE856ABB1}"/>
          </ac:picMkLst>
        </pc:picChg>
      </pc:sldChg>
    </pc:docChg>
  </pc:docChgLst>
  <pc:docChgLst>
    <pc:chgData name="Bouchetard-Aubus, Christel" userId="b80636cf-b527-46b3-997c-f89b578ca092" providerId="ADAL" clId="{5684F419-86D4-49B1-8768-082628D43FB0}"/>
    <pc:docChg chg="undo custSel modSld">
      <pc:chgData name="Bouchetard-Aubus, Christel" userId="b80636cf-b527-46b3-997c-f89b578ca092" providerId="ADAL" clId="{5684F419-86D4-49B1-8768-082628D43FB0}" dt="2026-05-18T16:28:18.512" v="1658" actId="207"/>
      <pc:docMkLst>
        <pc:docMk/>
      </pc:docMkLst>
      <pc:sldChg chg="addSp delSp modSp mod">
        <pc:chgData name="Bouchetard-Aubus, Christel" userId="b80636cf-b527-46b3-997c-f89b578ca092" providerId="ADAL" clId="{5684F419-86D4-49B1-8768-082628D43FB0}" dt="2026-05-18T16:27:14.840" v="1639" actId="207"/>
        <pc:sldMkLst>
          <pc:docMk/>
          <pc:sldMk cId="483121768" sldId="264"/>
        </pc:sldMkLst>
        <pc:spChg chg="del mod">
          <ac:chgData name="Bouchetard-Aubus, Christel" userId="b80636cf-b527-46b3-997c-f89b578ca092" providerId="ADAL" clId="{5684F419-86D4-49B1-8768-082628D43FB0}" dt="2026-05-18T15:21:21.053" v="2" actId="478"/>
          <ac:spMkLst>
            <pc:docMk/>
            <pc:sldMk cId="483121768" sldId="264"/>
            <ac:spMk id="2" creationId="{5EBA8FA9-5416-9A29-A055-4518C55A2863}"/>
          </ac:spMkLst>
        </pc:spChg>
        <pc:spChg chg="mod">
          <ac:chgData name="Bouchetard-Aubus, Christel" userId="b80636cf-b527-46b3-997c-f89b578ca092" providerId="ADAL" clId="{5684F419-86D4-49B1-8768-082628D43FB0}" dt="2026-05-18T16:08:38.792" v="1473" actId="1035"/>
          <ac:spMkLst>
            <pc:docMk/>
            <pc:sldMk cId="483121768" sldId="264"/>
            <ac:spMk id="4" creationId="{0E5E595B-1B98-9247-475E-39E0C4A14142}"/>
          </ac:spMkLst>
        </pc:spChg>
        <pc:spChg chg="mod">
          <ac:chgData name="Bouchetard-Aubus, Christel" userId="b80636cf-b527-46b3-997c-f89b578ca092" providerId="ADAL" clId="{5684F419-86D4-49B1-8768-082628D43FB0}" dt="2026-05-18T16:27:14.840" v="1639" actId="207"/>
          <ac:spMkLst>
            <pc:docMk/>
            <pc:sldMk cId="483121768" sldId="264"/>
            <ac:spMk id="6" creationId="{098AD01D-D9ED-6A20-F058-6731771CACBC}"/>
          </ac:spMkLst>
        </pc:spChg>
        <pc:spChg chg="mod">
          <ac:chgData name="Bouchetard-Aubus, Christel" userId="b80636cf-b527-46b3-997c-f89b578ca092" providerId="ADAL" clId="{5684F419-86D4-49B1-8768-082628D43FB0}" dt="2026-05-18T16:08:00.959" v="1441" actId="1035"/>
          <ac:spMkLst>
            <pc:docMk/>
            <pc:sldMk cId="483121768" sldId="264"/>
            <ac:spMk id="7" creationId="{3C6F137F-04DE-736F-A7C6-112A22CB1615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8" creationId="{AFEDB94D-EF0D-2604-08D9-5505176514F7}"/>
          </ac:spMkLst>
        </pc:spChg>
        <pc:spChg chg="add mod">
          <ac:chgData name="Bouchetard-Aubus, Christel" userId="b80636cf-b527-46b3-997c-f89b578ca092" providerId="ADAL" clId="{5684F419-86D4-49B1-8768-082628D43FB0}" dt="2026-05-18T16:05:21.866" v="1397" actId="207"/>
          <ac:spMkLst>
            <pc:docMk/>
            <pc:sldMk cId="483121768" sldId="264"/>
            <ac:spMk id="10" creationId="{30C17281-23BA-6FFC-ED08-58626B688BC6}"/>
          </ac:spMkLst>
        </pc:spChg>
        <pc:spChg chg="add mod">
          <ac:chgData name="Bouchetard-Aubus, Christel" userId="b80636cf-b527-46b3-997c-f89b578ca092" providerId="ADAL" clId="{5684F419-86D4-49B1-8768-082628D43FB0}" dt="2026-05-18T16:05:33.691" v="1398" actId="207"/>
          <ac:spMkLst>
            <pc:docMk/>
            <pc:sldMk cId="483121768" sldId="264"/>
            <ac:spMk id="12" creationId="{8A02EA9C-AFA3-1855-79EB-2A85848CCBD0}"/>
          </ac:spMkLst>
        </pc:spChg>
        <pc:spChg chg="add mod">
          <ac:chgData name="Bouchetard-Aubus, Christel" userId="b80636cf-b527-46b3-997c-f89b578ca092" providerId="ADAL" clId="{5684F419-86D4-49B1-8768-082628D43FB0}" dt="2026-05-18T16:07:12.250" v="1411" actId="207"/>
          <ac:spMkLst>
            <pc:docMk/>
            <pc:sldMk cId="483121768" sldId="264"/>
            <ac:spMk id="13" creationId="{FB264E24-703F-FA7F-A476-9F71AAC720B3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15" creationId="{778B80AA-DAD3-D426-23D8-48AF7324BDC0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16" creationId="{4939CA3E-1327-2CC1-08E4-9CDF202BC31B}"/>
          </ac:spMkLst>
        </pc:spChg>
        <pc:spChg chg="add del mod">
          <ac:chgData name="Bouchetard-Aubus, Christel" userId="b80636cf-b527-46b3-997c-f89b578ca092" providerId="ADAL" clId="{5684F419-86D4-49B1-8768-082628D43FB0}" dt="2026-05-18T15:51:51.607" v="1185" actId="478"/>
          <ac:spMkLst>
            <pc:docMk/>
            <pc:sldMk cId="483121768" sldId="264"/>
            <ac:spMk id="17" creationId="{D712CBF5-23B5-4FF9-5B65-1F39DE70BA9D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18" creationId="{A6A7C8D1-ED7A-1859-5D8D-D28A89D99692}"/>
          </ac:spMkLst>
        </pc:spChg>
        <pc:spChg chg="add del mod">
          <ac:chgData name="Bouchetard-Aubus, Christel" userId="b80636cf-b527-46b3-997c-f89b578ca092" providerId="ADAL" clId="{5684F419-86D4-49B1-8768-082628D43FB0}" dt="2026-05-18T15:52:14.744" v="1200" actId="478"/>
          <ac:spMkLst>
            <pc:docMk/>
            <pc:sldMk cId="483121768" sldId="264"/>
            <ac:spMk id="19" creationId="{B5301ECD-2B89-155F-004A-DFDC7FD24063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20" creationId="{CE8B3FD9-1AAB-1084-87A0-B05D2B7FB77D}"/>
          </ac:spMkLst>
        </pc:spChg>
        <pc:spChg chg="add del mod">
          <ac:chgData name="Bouchetard-Aubus, Christel" userId="b80636cf-b527-46b3-997c-f89b578ca092" providerId="ADAL" clId="{5684F419-86D4-49B1-8768-082628D43FB0}" dt="2026-05-18T15:52:26.469" v="1211" actId="478"/>
          <ac:spMkLst>
            <pc:docMk/>
            <pc:sldMk cId="483121768" sldId="264"/>
            <ac:spMk id="21" creationId="{9DC83B0B-EEC0-A4BB-7F1D-A60489EC3A99}"/>
          </ac:spMkLst>
        </pc:spChg>
        <pc:spChg chg="add mod">
          <ac:chgData name="Bouchetard-Aubus, Christel" userId="b80636cf-b527-46b3-997c-f89b578ca092" providerId="ADAL" clId="{5684F419-86D4-49B1-8768-082628D43FB0}" dt="2026-05-18T16:07:29.254" v="1417" actId="1038"/>
          <ac:spMkLst>
            <pc:docMk/>
            <pc:sldMk cId="483121768" sldId="264"/>
            <ac:spMk id="22" creationId="{665F3A2D-0154-B09E-8AFA-02624FF85E27}"/>
          </ac:spMkLst>
        </pc:spChg>
        <pc:spChg chg="mod">
          <ac:chgData name="Bouchetard-Aubus, Christel" userId="b80636cf-b527-46b3-997c-f89b578ca092" providerId="ADAL" clId="{5684F419-86D4-49B1-8768-082628D43FB0}" dt="2026-05-18T16:07:07.767" v="1410" actId="207"/>
          <ac:spMkLst>
            <pc:docMk/>
            <pc:sldMk cId="483121768" sldId="264"/>
            <ac:spMk id="31" creationId="{E88D27B4-E49E-2AC5-5DAB-89F49FC0A68E}"/>
          </ac:spMkLst>
        </pc:spChg>
        <pc:spChg chg="mod">
          <ac:chgData name="Bouchetard-Aubus, Christel" userId="b80636cf-b527-46b3-997c-f89b578ca092" providerId="ADAL" clId="{5684F419-86D4-49B1-8768-082628D43FB0}" dt="2026-05-18T16:26:32.988" v="1637" actId="1037"/>
          <ac:spMkLst>
            <pc:docMk/>
            <pc:sldMk cId="483121768" sldId="264"/>
            <ac:spMk id="33" creationId="{88BF7542-33A7-D6E2-6904-8E1F3B9D163A}"/>
          </ac:spMkLst>
        </pc:spChg>
        <pc:spChg chg="mod">
          <ac:chgData name="Bouchetard-Aubus, Christel" userId="b80636cf-b527-46b3-997c-f89b578ca092" providerId="ADAL" clId="{5684F419-86D4-49B1-8768-082628D43FB0}" dt="2026-05-18T16:06:35.917" v="1406" actId="207"/>
          <ac:spMkLst>
            <pc:docMk/>
            <pc:sldMk cId="483121768" sldId="264"/>
            <ac:spMk id="35" creationId="{702284ED-F0C9-93AB-F6C2-981C00E14671}"/>
          </ac:spMkLst>
        </pc:spChg>
        <pc:spChg chg="mod">
          <ac:chgData name="Bouchetard-Aubus, Christel" userId="b80636cf-b527-46b3-997c-f89b578ca092" providerId="ADAL" clId="{5684F419-86D4-49B1-8768-082628D43FB0}" dt="2026-05-18T16:06:05.524" v="1404" actId="207"/>
          <ac:spMkLst>
            <pc:docMk/>
            <pc:sldMk cId="483121768" sldId="264"/>
            <ac:spMk id="38" creationId="{124A6362-EECF-34B9-717E-26D03DEE6225}"/>
          </ac:spMkLst>
        </pc:spChg>
        <pc:grpChg chg="add mod">
          <ac:chgData name="Bouchetard-Aubus, Christel" userId="b80636cf-b527-46b3-997c-f89b578ca092" providerId="ADAL" clId="{5684F419-86D4-49B1-8768-082628D43FB0}" dt="2026-05-18T15:53:50.660" v="1223" actId="12788"/>
          <ac:grpSpMkLst>
            <pc:docMk/>
            <pc:sldMk cId="483121768" sldId="264"/>
            <ac:grpSpMk id="26" creationId="{CA6E0BA4-2F43-2EBE-44A1-912CD37BD604}"/>
          </ac:grpSpMkLst>
        </pc:grpChg>
        <pc:grpChg chg="add mod">
          <ac:chgData name="Bouchetard-Aubus, Christel" userId="b80636cf-b527-46b3-997c-f89b578ca092" providerId="ADAL" clId="{5684F419-86D4-49B1-8768-082628D43FB0}" dt="2026-05-18T15:53:56.386" v="1224" actId="465"/>
          <ac:grpSpMkLst>
            <pc:docMk/>
            <pc:sldMk cId="483121768" sldId="264"/>
            <ac:grpSpMk id="27" creationId="{79FADA77-E7E6-7F10-460B-AEC7042F6A96}"/>
          </ac:grpSpMkLst>
        </pc:grpChg>
        <pc:grpChg chg="add mod">
          <ac:chgData name="Bouchetard-Aubus, Christel" userId="b80636cf-b527-46b3-997c-f89b578ca092" providerId="ADAL" clId="{5684F419-86D4-49B1-8768-082628D43FB0}" dt="2026-05-18T16:06:40.022" v="1407" actId="207"/>
          <ac:grpSpMkLst>
            <pc:docMk/>
            <pc:sldMk cId="483121768" sldId="264"/>
            <ac:grpSpMk id="28" creationId="{F1E8FB3E-2DA5-4C18-AAB4-DE76E133829A}"/>
          </ac:grpSpMkLst>
        </pc:grpChg>
        <pc:grpChg chg="add mod">
          <ac:chgData name="Bouchetard-Aubus, Christel" userId="b80636cf-b527-46b3-997c-f89b578ca092" providerId="ADAL" clId="{5684F419-86D4-49B1-8768-082628D43FB0}" dt="2026-05-18T15:59:19.554" v="1332" actId="1038"/>
          <ac:grpSpMkLst>
            <pc:docMk/>
            <pc:sldMk cId="483121768" sldId="264"/>
            <ac:grpSpMk id="29" creationId="{8172B3A4-48FF-A5B7-A3F2-1F89140DD53B}"/>
          </ac:grpSpMkLst>
        </pc:grpChg>
        <pc:grpChg chg="add mod">
          <ac:chgData name="Bouchetard-Aubus, Christel" userId="b80636cf-b527-46b3-997c-f89b578ca092" providerId="ADAL" clId="{5684F419-86D4-49B1-8768-082628D43FB0}" dt="2026-05-18T15:59:19.554" v="1332" actId="1038"/>
          <ac:grpSpMkLst>
            <pc:docMk/>
            <pc:sldMk cId="483121768" sldId="264"/>
            <ac:grpSpMk id="32" creationId="{9E1F3A4D-3B24-E931-858E-E12C3E736D18}"/>
          </ac:grpSpMkLst>
        </pc:grpChg>
        <pc:grpChg chg="add mod">
          <ac:chgData name="Bouchetard-Aubus, Christel" userId="b80636cf-b527-46b3-997c-f89b578ca092" providerId="ADAL" clId="{5684F419-86D4-49B1-8768-082628D43FB0}" dt="2026-05-18T15:59:19.554" v="1332" actId="1038"/>
          <ac:grpSpMkLst>
            <pc:docMk/>
            <pc:sldMk cId="483121768" sldId="264"/>
            <ac:grpSpMk id="36" creationId="{026B5157-4B28-42AB-AA3C-130CAFDB529C}"/>
          </ac:grpSpMkLst>
        </pc:grpChg>
        <pc:picChg chg="del mod">
          <ac:chgData name="Bouchetard-Aubus, Christel" userId="b80636cf-b527-46b3-997c-f89b578ca092" providerId="ADAL" clId="{5684F419-86D4-49B1-8768-082628D43FB0}" dt="2026-05-18T15:40:52.625" v="999" actId="478"/>
          <ac:picMkLst>
            <pc:docMk/>
            <pc:sldMk cId="483121768" sldId="264"/>
            <ac:picMk id="3" creationId="{75E78DF5-F97E-EB64-A80C-7B6F8B7EAA70}"/>
          </ac:picMkLst>
        </pc:picChg>
        <pc:picChg chg="mod">
          <ac:chgData name="Bouchetard-Aubus, Christel" userId="b80636cf-b527-46b3-997c-f89b578ca092" providerId="ADAL" clId="{5684F419-86D4-49B1-8768-082628D43FB0}" dt="2026-05-18T15:53:28.198" v="1219" actId="1076"/>
          <ac:picMkLst>
            <pc:docMk/>
            <pc:sldMk cId="483121768" sldId="264"/>
            <ac:picMk id="5" creationId="{BC2F1E5A-D239-A543-437B-7D04C097CDFA}"/>
          </ac:picMkLst>
        </pc:picChg>
        <pc:picChg chg="mod">
          <ac:chgData name="Bouchetard-Aubus, Christel" userId="b80636cf-b527-46b3-997c-f89b578ca092" providerId="ADAL" clId="{5684F419-86D4-49B1-8768-082628D43FB0}" dt="2026-05-18T16:08:25.164" v="1459" actId="1076"/>
          <ac:picMkLst>
            <pc:docMk/>
            <pc:sldMk cId="483121768" sldId="264"/>
            <ac:picMk id="11" creationId="{940DDA99-FF9B-408C-E599-8744D9BBE8CF}"/>
          </ac:picMkLst>
        </pc:picChg>
        <pc:picChg chg="add mod ord">
          <ac:chgData name="Bouchetard-Aubus, Christel" userId="b80636cf-b527-46b3-997c-f89b578ca092" providerId="ADAL" clId="{5684F419-86D4-49B1-8768-082628D43FB0}" dt="2026-05-18T16:05:17.363" v="1396" actId="207"/>
          <ac:picMkLst>
            <pc:docMk/>
            <pc:sldMk cId="483121768" sldId="264"/>
            <ac:picMk id="23" creationId="{69376BC0-EAEB-A3C1-4B03-547FEA481E74}"/>
          </ac:picMkLst>
        </pc:picChg>
        <pc:picChg chg="add mod ord">
          <ac:chgData name="Bouchetard-Aubus, Christel" userId="b80636cf-b527-46b3-997c-f89b578ca092" providerId="ADAL" clId="{5684F419-86D4-49B1-8768-082628D43FB0}" dt="2026-05-18T15:48:58.324" v="1155" actId="164"/>
          <ac:picMkLst>
            <pc:docMk/>
            <pc:sldMk cId="483121768" sldId="264"/>
            <ac:picMk id="24" creationId="{91CBBB64-7CB8-2A92-E3CA-240A071ECFC8}"/>
          </ac:picMkLst>
        </pc:picChg>
        <pc:picChg chg="add mod ord">
          <ac:chgData name="Bouchetard-Aubus, Christel" userId="b80636cf-b527-46b3-997c-f89b578ca092" providerId="ADAL" clId="{5684F419-86D4-49B1-8768-082628D43FB0}" dt="2026-05-18T16:06:40.022" v="1407" actId="207"/>
          <ac:picMkLst>
            <pc:docMk/>
            <pc:sldMk cId="483121768" sldId="264"/>
            <ac:picMk id="25" creationId="{B6E0108D-2B05-E0A6-E954-EF07A19B8A57}"/>
          </ac:picMkLst>
        </pc:picChg>
        <pc:picChg chg="mod">
          <ac:chgData name="Bouchetard-Aubus, Christel" userId="b80636cf-b527-46b3-997c-f89b578ca092" providerId="ADAL" clId="{5684F419-86D4-49B1-8768-082628D43FB0}" dt="2026-05-18T16:07:00.219" v="1409" actId="207"/>
          <ac:picMkLst>
            <pc:docMk/>
            <pc:sldMk cId="483121768" sldId="264"/>
            <ac:picMk id="30" creationId="{4565A238-85AF-56A1-C1AA-34BDBC503C32}"/>
          </ac:picMkLst>
        </pc:picChg>
        <pc:picChg chg="mod">
          <ac:chgData name="Bouchetard-Aubus, Christel" userId="b80636cf-b527-46b3-997c-f89b578ca092" providerId="ADAL" clId="{5684F419-86D4-49B1-8768-082628D43FB0}" dt="2026-05-18T16:06:48.260" v="1408" actId="207"/>
          <ac:picMkLst>
            <pc:docMk/>
            <pc:sldMk cId="483121768" sldId="264"/>
            <ac:picMk id="34" creationId="{D7F7DC9A-1BB0-AA3D-9829-7E6B2D8C1D8D}"/>
          </ac:picMkLst>
        </pc:picChg>
        <pc:picChg chg="mod">
          <ac:chgData name="Bouchetard-Aubus, Christel" userId="b80636cf-b527-46b3-997c-f89b578ca092" providerId="ADAL" clId="{5684F419-86D4-49B1-8768-082628D43FB0}" dt="2026-05-18T16:05:53.257" v="1401" actId="207"/>
          <ac:picMkLst>
            <pc:docMk/>
            <pc:sldMk cId="483121768" sldId="264"/>
            <ac:picMk id="37" creationId="{E7FC8637-AEFD-848E-4495-DF29F777B35F}"/>
          </ac:picMkLst>
        </pc:picChg>
        <pc:picChg chg="add mod">
          <ac:chgData name="Bouchetard-Aubus, Christel" userId="b80636cf-b527-46b3-997c-f89b578ca092" providerId="ADAL" clId="{5684F419-86D4-49B1-8768-082628D43FB0}" dt="2026-05-18T16:09:53.448" v="1483" actId="207"/>
          <ac:picMkLst>
            <pc:docMk/>
            <pc:sldMk cId="483121768" sldId="264"/>
            <ac:picMk id="39" creationId="{399789D8-C06F-454B-7CC6-3A17B1F22F87}"/>
          </ac:picMkLst>
        </pc:picChg>
        <pc:picChg chg="add mod">
          <ac:chgData name="Bouchetard-Aubus, Christel" userId="b80636cf-b527-46b3-997c-f89b578ca092" providerId="ADAL" clId="{5684F419-86D4-49B1-8768-082628D43FB0}" dt="2026-05-18T16:11:31.948" v="1518" actId="1035"/>
          <ac:picMkLst>
            <pc:docMk/>
            <pc:sldMk cId="483121768" sldId="264"/>
            <ac:picMk id="40" creationId="{B38498B0-ADDB-40BA-85A7-88549E87200D}"/>
          </ac:picMkLst>
        </pc:picChg>
        <pc:picChg chg="add mod">
          <ac:chgData name="Bouchetard-Aubus, Christel" userId="b80636cf-b527-46b3-997c-f89b578ca092" providerId="ADAL" clId="{5684F419-86D4-49B1-8768-082628D43FB0}" dt="2026-05-18T16:11:17.390" v="1514" actId="1035"/>
          <ac:picMkLst>
            <pc:docMk/>
            <pc:sldMk cId="483121768" sldId="264"/>
            <ac:picMk id="41" creationId="{CAB354E3-6373-FB30-767C-75241B8C8071}"/>
          </ac:picMkLst>
        </pc:picChg>
        <pc:picChg chg="add mod">
          <ac:chgData name="Bouchetard-Aubus, Christel" userId="b80636cf-b527-46b3-997c-f89b578ca092" providerId="ADAL" clId="{5684F419-86D4-49B1-8768-082628D43FB0}" dt="2026-05-18T16:11:05.337" v="1506" actId="207"/>
          <ac:picMkLst>
            <pc:docMk/>
            <pc:sldMk cId="483121768" sldId="264"/>
            <ac:picMk id="42" creationId="{51800B56-D9D1-7C1E-C8BC-D0678A624B1E}"/>
          </ac:picMkLst>
        </pc:picChg>
        <pc:picChg chg="add mod">
          <ac:chgData name="Bouchetard-Aubus, Christel" userId="b80636cf-b527-46b3-997c-f89b578ca092" providerId="ADAL" clId="{5684F419-86D4-49B1-8768-082628D43FB0}" dt="2026-05-18T16:10:38.517" v="1499" actId="207"/>
          <ac:picMkLst>
            <pc:docMk/>
            <pc:sldMk cId="483121768" sldId="264"/>
            <ac:picMk id="43" creationId="{D2FFE583-276D-F416-DAD0-36D86F80C728}"/>
          </ac:picMkLst>
        </pc:picChg>
        <pc:picChg chg="add mod">
          <ac:chgData name="Bouchetard-Aubus, Christel" userId="b80636cf-b527-46b3-997c-f89b578ca092" providerId="ADAL" clId="{5684F419-86D4-49B1-8768-082628D43FB0}" dt="2026-05-18T16:10:18.994" v="1497" actId="207"/>
          <ac:picMkLst>
            <pc:docMk/>
            <pc:sldMk cId="483121768" sldId="264"/>
            <ac:picMk id="44" creationId="{4AF784AA-51EB-EC43-E053-1639021BCC2E}"/>
          </ac:picMkLst>
        </pc:picChg>
        <pc:picChg chg="del mod">
          <ac:chgData name="Bouchetard-Aubus, Christel" userId="b80636cf-b527-46b3-997c-f89b578ca092" providerId="ADAL" clId="{5684F419-86D4-49B1-8768-082628D43FB0}" dt="2026-05-18T15:54:03.623" v="1226" actId="478"/>
          <ac:picMkLst>
            <pc:docMk/>
            <pc:sldMk cId="483121768" sldId="264"/>
            <ac:picMk id="46" creationId="{175AF293-AC84-3FC6-37B7-DE9C0D712524}"/>
          </ac:picMkLst>
        </pc:picChg>
        <pc:picChg chg="del mod">
          <ac:chgData name="Bouchetard-Aubus, Christel" userId="b80636cf-b527-46b3-997c-f89b578ca092" providerId="ADAL" clId="{5684F419-86D4-49B1-8768-082628D43FB0}" dt="2026-05-18T15:54:04.871" v="1227" actId="478"/>
          <ac:picMkLst>
            <pc:docMk/>
            <pc:sldMk cId="483121768" sldId="264"/>
            <ac:picMk id="47" creationId="{44EF45EA-E089-7F07-0BBD-18BAA8526D02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25:51.510" v="1634" actId="14100"/>
        <pc:sldMkLst>
          <pc:docMk/>
          <pc:sldMk cId="3739843456" sldId="265"/>
        </pc:sldMkLst>
        <pc:spChg chg="mod">
          <ac:chgData name="Bouchetard-Aubus, Christel" userId="b80636cf-b527-46b3-997c-f89b578ca092" providerId="ADAL" clId="{5684F419-86D4-49B1-8768-082628D43FB0}" dt="2026-05-18T16:20:53.941" v="1610" actId="14100"/>
          <ac:spMkLst>
            <pc:docMk/>
            <pc:sldMk cId="3739843456" sldId="265"/>
            <ac:spMk id="10" creationId="{67E5CD5F-92FD-8CF1-F4EE-C0C4CA94B3E7}"/>
          </ac:spMkLst>
        </pc:spChg>
        <pc:spChg chg="mod">
          <ac:chgData name="Bouchetard-Aubus, Christel" userId="b80636cf-b527-46b3-997c-f89b578ca092" providerId="ADAL" clId="{5684F419-86D4-49B1-8768-082628D43FB0}" dt="2026-05-18T16:19:58.987" v="1607" actId="207"/>
          <ac:spMkLst>
            <pc:docMk/>
            <pc:sldMk cId="3739843456" sldId="265"/>
            <ac:spMk id="22" creationId="{22A2E5AD-1032-A976-4169-4DCCBA17B8B8}"/>
          </ac:spMkLst>
        </pc:spChg>
        <pc:spChg chg="mod">
          <ac:chgData name="Bouchetard-Aubus, Christel" userId="b80636cf-b527-46b3-997c-f89b578ca092" providerId="ADAL" clId="{5684F419-86D4-49B1-8768-082628D43FB0}" dt="2026-05-18T16:22:28.214" v="1612" actId="14100"/>
          <ac:spMkLst>
            <pc:docMk/>
            <pc:sldMk cId="3739843456" sldId="265"/>
            <ac:spMk id="33" creationId="{8F86A43F-34A4-D939-5D01-B424F732C29A}"/>
          </ac:spMkLst>
        </pc:spChg>
        <pc:picChg chg="mod">
          <ac:chgData name="Bouchetard-Aubus, Christel" userId="b80636cf-b527-46b3-997c-f89b578ca092" providerId="ADAL" clId="{5684F419-86D4-49B1-8768-082628D43FB0}" dt="2026-05-18T16:19:20.621" v="1603" actId="1076"/>
          <ac:picMkLst>
            <pc:docMk/>
            <pc:sldMk cId="3739843456" sldId="265"/>
            <ac:picMk id="4" creationId="{0FBDCCDF-BF5D-5FBC-394C-D75205C7E232}"/>
          </ac:picMkLst>
        </pc:picChg>
        <pc:picChg chg="mod">
          <ac:chgData name="Bouchetard-Aubus, Christel" userId="b80636cf-b527-46b3-997c-f89b578ca092" providerId="ADAL" clId="{5684F419-86D4-49B1-8768-082628D43FB0}" dt="2026-05-18T16:25:47.893" v="1633" actId="14100"/>
          <ac:picMkLst>
            <pc:docMk/>
            <pc:sldMk cId="3739843456" sldId="265"/>
            <ac:picMk id="54" creationId="{685342EF-15EA-A2A5-15F3-6D6566981F64}"/>
          </ac:picMkLst>
        </pc:picChg>
        <pc:picChg chg="mod">
          <ac:chgData name="Bouchetard-Aubus, Christel" userId="b80636cf-b527-46b3-997c-f89b578ca092" providerId="ADAL" clId="{5684F419-86D4-49B1-8768-082628D43FB0}" dt="2026-05-18T16:25:51.510" v="1634" actId="14100"/>
          <ac:picMkLst>
            <pc:docMk/>
            <pc:sldMk cId="3739843456" sldId="265"/>
            <ac:picMk id="55" creationId="{B6FEA6F5-AAC0-84A3-81D7-8A242A553FF1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13:13.289" v="1521" actId="1076"/>
        <pc:sldMkLst>
          <pc:docMk/>
          <pc:sldMk cId="1442469698" sldId="280"/>
        </pc:sldMkLst>
        <pc:picChg chg="mod">
          <ac:chgData name="Bouchetard-Aubus, Christel" userId="b80636cf-b527-46b3-997c-f89b578ca092" providerId="ADAL" clId="{5684F419-86D4-49B1-8768-082628D43FB0}" dt="2026-05-18T16:13:13.289" v="1521" actId="1076"/>
          <ac:picMkLst>
            <pc:docMk/>
            <pc:sldMk cId="1442469698" sldId="280"/>
            <ac:picMk id="6" creationId="{3E83D35D-CF53-764F-6BBF-C7611DE464E3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17:43.574" v="1596" actId="14100"/>
        <pc:sldMkLst>
          <pc:docMk/>
          <pc:sldMk cId="1651592477" sldId="281"/>
        </pc:sldMkLst>
        <pc:spChg chg="mod">
          <ac:chgData name="Bouchetard-Aubus, Christel" userId="b80636cf-b527-46b3-997c-f89b578ca092" providerId="ADAL" clId="{5684F419-86D4-49B1-8768-082628D43FB0}" dt="2026-05-18T16:17:43.574" v="1596" actId="14100"/>
          <ac:spMkLst>
            <pc:docMk/>
            <pc:sldMk cId="1651592477" sldId="281"/>
            <ac:spMk id="8" creationId="{A04BBAE3-812D-11EF-EA0A-38CB1D424D75}"/>
          </ac:spMkLst>
        </pc:spChg>
        <pc:spChg chg="mod">
          <ac:chgData name="Bouchetard-Aubus, Christel" userId="b80636cf-b527-46b3-997c-f89b578ca092" providerId="ADAL" clId="{5684F419-86D4-49B1-8768-082628D43FB0}" dt="2026-05-18T16:13:47.850" v="1523" actId="207"/>
          <ac:spMkLst>
            <pc:docMk/>
            <pc:sldMk cId="1651592477" sldId="281"/>
            <ac:spMk id="20" creationId="{5EA79DCD-47BA-7277-0ED2-CBF227563062}"/>
          </ac:spMkLst>
        </pc:spChg>
        <pc:picChg chg="mod">
          <ac:chgData name="Bouchetard-Aubus, Christel" userId="b80636cf-b527-46b3-997c-f89b578ca092" providerId="ADAL" clId="{5684F419-86D4-49B1-8768-082628D43FB0}" dt="2026-05-18T16:13:38.852" v="1522" actId="1076"/>
          <ac:picMkLst>
            <pc:docMk/>
            <pc:sldMk cId="1651592477" sldId="281"/>
            <ac:picMk id="21" creationId="{A39085C2-3B83-5035-CD2F-C527CF4AF35D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16:47.024" v="1591" actId="207"/>
        <pc:sldMkLst>
          <pc:docMk/>
          <pc:sldMk cId="4191211756" sldId="282"/>
        </pc:sldMkLst>
        <pc:spChg chg="mod">
          <ac:chgData name="Bouchetard-Aubus, Christel" userId="b80636cf-b527-46b3-997c-f89b578ca092" providerId="ADAL" clId="{5684F419-86D4-49B1-8768-082628D43FB0}" dt="2026-05-18T16:16:47.024" v="1591" actId="207"/>
          <ac:spMkLst>
            <pc:docMk/>
            <pc:sldMk cId="4191211756" sldId="282"/>
            <ac:spMk id="9" creationId="{E9DDEA4B-3DB1-D865-62A2-352E47C756A3}"/>
          </ac:spMkLst>
        </pc:spChg>
        <pc:spChg chg="mod">
          <ac:chgData name="Bouchetard-Aubus, Christel" userId="b80636cf-b527-46b3-997c-f89b578ca092" providerId="ADAL" clId="{5684F419-86D4-49B1-8768-082628D43FB0}" dt="2026-05-18T16:16:37.216" v="1590" actId="1035"/>
          <ac:spMkLst>
            <pc:docMk/>
            <pc:sldMk cId="4191211756" sldId="282"/>
            <ac:spMk id="35" creationId="{E644CFC4-27EC-3C3F-B2D3-369354CF6CEA}"/>
          </ac:spMkLst>
        </pc:spChg>
        <pc:picChg chg="mod">
          <ac:chgData name="Bouchetard-Aubus, Christel" userId="b80636cf-b527-46b3-997c-f89b578ca092" providerId="ADAL" clId="{5684F419-86D4-49B1-8768-082628D43FB0}" dt="2026-05-18T16:14:07.245" v="1524" actId="1076"/>
          <ac:picMkLst>
            <pc:docMk/>
            <pc:sldMk cId="4191211756" sldId="282"/>
            <ac:picMk id="2" creationId="{9C792B30-DDB2-D0AF-EEEA-0D8697A50B94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20:33.509" v="1609" actId="2711"/>
        <pc:sldMkLst>
          <pc:docMk/>
          <pc:sldMk cId="1560415400" sldId="283"/>
        </pc:sldMkLst>
        <pc:spChg chg="mod">
          <ac:chgData name="Bouchetard-Aubus, Christel" userId="b80636cf-b527-46b3-997c-f89b578ca092" providerId="ADAL" clId="{5684F419-86D4-49B1-8768-082628D43FB0}" dt="2026-05-18T16:20:33.509" v="1609" actId="2711"/>
          <ac:spMkLst>
            <pc:docMk/>
            <pc:sldMk cId="1560415400" sldId="283"/>
            <ac:spMk id="2" creationId="{D03FCFF2-D37E-AEE4-17CF-A1EE429647A7}"/>
          </ac:spMkLst>
        </pc:spChg>
        <pc:spChg chg="mod">
          <ac:chgData name="Bouchetard-Aubus, Christel" userId="b80636cf-b527-46b3-997c-f89b578ca092" providerId="ADAL" clId="{5684F419-86D4-49B1-8768-082628D43FB0}" dt="2026-05-18T16:18:11.790" v="1597" actId="207"/>
          <ac:spMkLst>
            <pc:docMk/>
            <pc:sldMk cId="1560415400" sldId="283"/>
            <ac:spMk id="9" creationId="{559B146D-091B-AB70-BA9B-04CB54A2762D}"/>
          </ac:spMkLst>
        </pc:spChg>
        <pc:picChg chg="mod">
          <ac:chgData name="Bouchetard-Aubus, Christel" userId="b80636cf-b527-46b3-997c-f89b578ca092" providerId="ADAL" clId="{5684F419-86D4-49B1-8768-082628D43FB0}" dt="2026-05-18T16:19:08.610" v="1602" actId="1076"/>
          <ac:picMkLst>
            <pc:docMk/>
            <pc:sldMk cId="1560415400" sldId="283"/>
            <ac:picMk id="5" creationId="{A6637A8D-0D43-B870-AA29-5EB4F9626B06}"/>
          </ac:picMkLst>
        </pc:picChg>
        <pc:picChg chg="mod">
          <ac:chgData name="Bouchetard-Aubus, Christel" userId="b80636cf-b527-46b3-997c-f89b578ca092" providerId="ADAL" clId="{5684F419-86D4-49B1-8768-082628D43FB0}" dt="2026-05-18T16:18:27.634" v="1599" actId="207"/>
          <ac:picMkLst>
            <pc:docMk/>
            <pc:sldMk cId="1560415400" sldId="283"/>
            <ac:picMk id="7" creationId="{D3ACC601-902B-9D82-86A9-DFB6984DB871}"/>
          </ac:picMkLst>
        </pc:picChg>
        <pc:picChg chg="mod">
          <ac:chgData name="Bouchetard-Aubus, Christel" userId="b80636cf-b527-46b3-997c-f89b578ca092" providerId="ADAL" clId="{5684F419-86D4-49B1-8768-082628D43FB0}" dt="2026-05-18T16:18:36.907" v="1601" actId="207"/>
          <ac:picMkLst>
            <pc:docMk/>
            <pc:sldMk cId="1560415400" sldId="283"/>
            <ac:picMk id="10" creationId="{65BA1195-5937-01BD-7EF3-1927326560A0}"/>
          </ac:picMkLst>
        </pc:picChg>
        <pc:picChg chg="mod">
          <ac:chgData name="Bouchetard-Aubus, Christel" userId="b80636cf-b527-46b3-997c-f89b578ca092" providerId="ADAL" clId="{5684F419-86D4-49B1-8768-082628D43FB0}" dt="2026-05-18T16:18:31.630" v="1600" actId="207"/>
          <ac:picMkLst>
            <pc:docMk/>
            <pc:sldMk cId="1560415400" sldId="283"/>
            <ac:picMk id="11" creationId="{A9BFCDB2-6876-E183-7C68-2918BD14D815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24:16.268" v="1630" actId="207"/>
        <pc:sldMkLst>
          <pc:docMk/>
          <pc:sldMk cId="1369893237" sldId="284"/>
        </pc:sldMkLst>
        <pc:spChg chg="mod">
          <ac:chgData name="Bouchetard-Aubus, Christel" userId="b80636cf-b527-46b3-997c-f89b578ca092" providerId="ADAL" clId="{5684F419-86D4-49B1-8768-082628D43FB0}" dt="2026-05-18T16:23:12.566" v="1614" actId="207"/>
          <ac:spMkLst>
            <pc:docMk/>
            <pc:sldMk cId="1369893237" sldId="284"/>
            <ac:spMk id="22" creationId="{BBA385B4-4F26-52D8-91FA-E6549BE52F47}"/>
          </ac:spMkLst>
        </pc:spChg>
        <pc:grpChg chg="mod">
          <ac:chgData name="Bouchetard-Aubus, Christel" userId="b80636cf-b527-46b3-997c-f89b578ca092" providerId="ADAL" clId="{5684F419-86D4-49B1-8768-082628D43FB0}" dt="2026-05-18T16:23:36.526" v="1628" actId="1036"/>
          <ac:grpSpMkLst>
            <pc:docMk/>
            <pc:sldMk cId="1369893237" sldId="284"/>
            <ac:grpSpMk id="8" creationId="{F598E08E-18B3-584E-2D4E-A1FF20DD6602}"/>
          </ac:grpSpMkLst>
        </pc:grpChg>
        <pc:picChg chg="mod">
          <ac:chgData name="Bouchetard-Aubus, Christel" userId="b80636cf-b527-46b3-997c-f89b578ca092" providerId="ADAL" clId="{5684F419-86D4-49B1-8768-082628D43FB0}" dt="2026-05-18T16:23:08.781" v="1613" actId="1076"/>
          <ac:picMkLst>
            <pc:docMk/>
            <pc:sldMk cId="1369893237" sldId="284"/>
            <ac:picMk id="2" creationId="{7EBBFBFA-528D-1ECC-ECA2-6DF776465C78}"/>
          </ac:picMkLst>
        </pc:picChg>
        <pc:picChg chg="mod">
          <ac:chgData name="Bouchetard-Aubus, Christel" userId="b80636cf-b527-46b3-997c-f89b578ca092" providerId="ADAL" clId="{5684F419-86D4-49B1-8768-082628D43FB0}" dt="2026-05-18T16:24:10.537" v="1629" actId="207"/>
          <ac:picMkLst>
            <pc:docMk/>
            <pc:sldMk cId="1369893237" sldId="284"/>
            <ac:picMk id="13" creationId="{B9AAA4C3-2E0B-F49C-D039-F6955A6BB34B}"/>
          </ac:picMkLst>
        </pc:picChg>
        <pc:picChg chg="mod">
          <ac:chgData name="Bouchetard-Aubus, Christel" userId="b80636cf-b527-46b3-997c-f89b578ca092" providerId="ADAL" clId="{5684F419-86D4-49B1-8768-082628D43FB0}" dt="2026-05-18T16:24:16.268" v="1630" actId="207"/>
          <ac:picMkLst>
            <pc:docMk/>
            <pc:sldMk cId="1369893237" sldId="284"/>
            <ac:picMk id="51" creationId="{17FE1B96-4DBC-B9F5-41C8-521A98BCA3F2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24:47.855" v="1632" actId="207"/>
        <pc:sldMkLst>
          <pc:docMk/>
          <pc:sldMk cId="2150776511" sldId="285"/>
        </pc:sldMkLst>
        <pc:spChg chg="mod">
          <ac:chgData name="Bouchetard-Aubus, Christel" userId="b80636cf-b527-46b3-997c-f89b578ca092" providerId="ADAL" clId="{5684F419-86D4-49B1-8768-082628D43FB0}" dt="2026-05-18T16:24:47.855" v="1632" actId="207"/>
          <ac:spMkLst>
            <pc:docMk/>
            <pc:sldMk cId="2150776511" sldId="285"/>
            <ac:spMk id="22" creationId="{2F19B705-61C5-9E62-EE8F-ECF62624A6AC}"/>
          </ac:spMkLst>
        </pc:spChg>
        <pc:picChg chg="mod">
          <ac:chgData name="Bouchetard-Aubus, Christel" userId="b80636cf-b527-46b3-997c-f89b578ca092" providerId="ADAL" clId="{5684F419-86D4-49B1-8768-082628D43FB0}" dt="2026-05-18T16:24:43.721" v="1631" actId="1076"/>
          <ac:picMkLst>
            <pc:docMk/>
            <pc:sldMk cId="2150776511" sldId="285"/>
            <ac:picMk id="4" creationId="{079CD7C5-0677-7DFE-0EE8-957E0B87F1EC}"/>
          </ac:picMkLst>
        </pc:picChg>
        <pc:picChg chg="mod">
          <ac:chgData name="Bouchetard-Aubus, Christel" userId="b80636cf-b527-46b3-997c-f89b578ca092" providerId="ADAL" clId="{5684F419-86D4-49B1-8768-082628D43FB0}" dt="2026-05-18T16:12:43.445" v="1520" actId="207"/>
          <ac:picMkLst>
            <pc:docMk/>
            <pc:sldMk cId="2150776511" sldId="285"/>
            <ac:picMk id="25" creationId="{5A5CCAF0-BCF1-E2E4-0BD2-CA996B74148A}"/>
          </ac:picMkLst>
        </pc:picChg>
      </pc:sldChg>
      <pc:sldChg chg="modSp mod">
        <pc:chgData name="Bouchetard-Aubus, Christel" userId="b80636cf-b527-46b3-997c-f89b578ca092" providerId="ADAL" clId="{5684F419-86D4-49B1-8768-082628D43FB0}" dt="2026-05-18T16:28:18.512" v="1658" actId="207"/>
        <pc:sldMkLst>
          <pc:docMk/>
          <pc:sldMk cId="1582321509" sldId="293"/>
        </pc:sldMkLst>
        <pc:spChg chg="mod">
          <ac:chgData name="Bouchetard-Aubus, Christel" userId="b80636cf-b527-46b3-997c-f89b578ca092" providerId="ADAL" clId="{5684F419-86D4-49B1-8768-082628D43FB0}" dt="2026-05-18T16:27:49.912" v="1657" actId="20577"/>
          <ac:spMkLst>
            <pc:docMk/>
            <pc:sldMk cId="1582321509" sldId="293"/>
            <ac:spMk id="3" creationId="{B08D4783-7621-0302-8079-5680459283C8}"/>
          </ac:spMkLst>
        </pc:spChg>
        <pc:spChg chg="mod">
          <ac:chgData name="Bouchetard-Aubus, Christel" userId="b80636cf-b527-46b3-997c-f89b578ca092" providerId="ADAL" clId="{5684F419-86D4-49B1-8768-082628D43FB0}" dt="2026-05-18T16:28:18.512" v="1658" actId="207"/>
          <ac:spMkLst>
            <pc:docMk/>
            <pc:sldMk cId="1582321509" sldId="293"/>
            <ac:spMk id="4" creationId="{BDF9FE13-1D7A-DA00-AD97-2C9A8DD530B5}"/>
          </ac:spMkLst>
        </pc:spChg>
      </pc:sldChg>
      <pc:sldChg chg="addSp delSp modSp mod">
        <pc:chgData name="Bouchetard-Aubus, Christel" userId="b80636cf-b527-46b3-997c-f89b578ca092" providerId="ADAL" clId="{5684F419-86D4-49B1-8768-082628D43FB0}" dt="2026-05-18T16:12:15.878" v="1519" actId="1076"/>
        <pc:sldMkLst>
          <pc:docMk/>
          <pc:sldMk cId="608637619" sldId="295"/>
        </pc:sldMkLst>
        <pc:picChg chg="add del mod">
          <ac:chgData name="Bouchetard-Aubus, Christel" userId="b80636cf-b527-46b3-997c-f89b578ca092" providerId="ADAL" clId="{5684F419-86D4-49B1-8768-082628D43FB0}" dt="2026-05-18T15:49:14.716" v="1157" actId="478"/>
          <ac:picMkLst>
            <pc:docMk/>
            <pc:sldMk cId="608637619" sldId="295"/>
            <ac:picMk id="4" creationId="{74A06FB3-E740-8BC9-3F8F-7F29401A9575}"/>
          </ac:picMkLst>
        </pc:picChg>
        <pc:picChg chg="mod">
          <ac:chgData name="Bouchetard-Aubus, Christel" userId="b80636cf-b527-46b3-997c-f89b578ca092" providerId="ADAL" clId="{5684F419-86D4-49B1-8768-082628D43FB0}" dt="2026-05-18T16:12:15.878" v="1519" actId="1076"/>
          <ac:picMkLst>
            <pc:docMk/>
            <pc:sldMk cId="608637619" sldId="295"/>
            <ac:picMk id="7" creationId="{8AB8E02A-7EC8-0851-5376-DE4DE856AB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FAE93-B167-400F-9CFE-82AF752BCCA9}" type="datetimeFigureOut">
              <a:rPr lang="fr-CA" smtClean="0"/>
              <a:t>2026-05-18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B13F-5FF5-45B3-BB8D-7770D4D833B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0806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72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62A8-658A-ABAC-B8FE-9C299719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A45E95-34FA-6A5A-BCE0-8AA1A9C88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C2EEFD-F23E-C8E5-E7C6-6940D2846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878352-6B60-20B6-DF66-2B2CB008A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386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B0C99-386D-A2C5-EA81-22FFE576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A09B9FA-C1C7-6E56-9675-A3E4887EDA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87DD7D-D508-2B5E-509C-977BF8239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8FDB18-7B3C-7817-3193-D5DB169EC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08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363D-2FDA-E705-D9EB-4F5525D16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8BC0E88-70B0-AA29-13FD-D2ECC68C1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DD15C7-A7DB-AFAD-8018-B47D471D7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A01888-900C-B603-D938-9C7D6598F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52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F3D3-4B1E-00C7-02B2-8FFE440E2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A93DF69-AE7B-7580-6487-CAA0117D9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ECA8C-8307-C72A-E9A8-FB194AF1E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710541-7021-A775-6A13-52AEAC32C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796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7E932-41A2-3C82-74D4-656DEE21D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C34D02-A3DC-1C9F-9036-02D58CFDB2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7AEBA8-C6FA-C4AA-7389-A2EFEE3EC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60F223-71F3-0389-D5CC-84DCDAC1E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862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DB01-A96F-6521-F55C-D8B6B42E7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35FA9C-7C4F-7A72-3A48-EDA1205C9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A3352C-1D7B-1148-2D59-C08763E19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374B9A-D9FD-7FC7-10FB-7376163B0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2B13F-5FF5-45B3-BB8D-7770D4D833B2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65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FF74D-D055-027A-98FA-3FA8F4E1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EF1985-08AD-2E2A-A0A7-42F4C0DB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936B7D-C130-5438-94E4-FD4A5638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8497-E90E-4F93-A611-65A94DEA26C4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8722C-182A-AA2B-CC2D-2AE18379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98D5E6-7B5E-C7ED-8671-3B9DADBD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6968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F28ED-EA46-BAD6-A97A-7A0D1F4F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CD53FE-EF96-45BB-62D9-34A82F988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613292-803D-C03C-BA7F-DACABD46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9FDCB-B709-4221-AABE-5E2AFBF5871C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B0ED42-24A0-FD6F-315A-8027CC54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33A053-F9FB-ED4B-4090-35F74DEF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613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F3F80A-864F-57F1-5A17-EDB166CE4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E69C51-A690-3255-E82C-1D46DEBBA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00A0F-8C7F-8C93-53A4-472C626C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376F-4603-4FBE-BC1F-333B9624660F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E5065F-3C35-08E9-9B24-1031E10D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22A49D-F5AA-29C3-5FB9-F6D4DEC6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479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7B25D-E2CB-711E-C3C3-0405ECA5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53D179-7952-B2B6-0D58-B4A2E986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6396A1-F5C4-54CA-4FD2-48B3D3A2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DF752-41D9-4578-83C0-B3B7E1004F13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533297-CB1F-F3D0-7ADF-D5B2832F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A85F25-6B06-869D-4ED0-496826B4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830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DFD50-EA1C-49DF-0B7A-92D5BD094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6433A-D107-F1FE-A850-B96792DBF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3E76-3940-814B-40D0-DACCE350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F81-FC56-464B-A7AB-8B2DE9B92D43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6B20D-1371-1A13-AA83-9AC0F684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1A1683-E19A-BF91-53B8-6C3C184A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101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D6E10-4D1F-34EB-7391-75E840AF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FB623-3C37-41C5-BE80-D17E869BF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7744C3-E1A8-C122-0A77-8C58E91A7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A6D100-3E4F-AD03-0126-1EB695EC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5142-F654-498C-B897-1F18423C244A}" type="datetime1">
              <a:rPr lang="fr-CA" smtClean="0"/>
              <a:t>2026-05-18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8704C-764C-22F9-AEA2-016D7DE7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D23ED3-C89A-4190-6714-8E96C624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72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A194E-D1F1-65F4-DCE8-C731F835B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E3A18B-C07F-F008-E5A5-59B9921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F94540-6A23-95BA-3786-EBD21719C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71B098-BC7C-0F55-7C89-D0121A6AC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57603A-DEAD-0041-A4BC-21BB41B0F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8B91A6-8097-AE4F-2BE7-6422B3CB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B577-3851-4D01-817A-CA3FF6B3A334}" type="datetime1">
              <a:rPr lang="fr-CA" smtClean="0"/>
              <a:t>2026-05-18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3530EE-320F-3C76-4447-58F9E5C9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A01736-90A3-CEFF-4C5D-29D45E50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860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F39A8B-564F-1806-D91C-114E383A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8B854D-CCBC-5773-53B9-8B6F37C3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F59B-1EAC-40EA-9363-6CCC9453E93C}" type="datetime1">
              <a:rPr lang="fr-CA" smtClean="0"/>
              <a:t>2026-05-18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350609-E556-7D75-1063-DAE38851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C022EA-7650-6EC9-6194-3C62022EB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11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FFA2FF-B18F-022C-E168-7C35956F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4E1-4703-4926-A273-3617DFF94B6E}" type="datetime1">
              <a:rPr lang="fr-CA" smtClean="0"/>
              <a:t>2026-05-18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7E1E76-2000-474A-276D-7B6C4D66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473E7A-279F-B734-069B-46ADB2C4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942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19C78-2F4E-72D2-E75F-BB5E136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9227D-ECF9-F863-8180-1B62863DD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BA7AF9-1CF1-C402-2E8D-CA000B6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08C31-EED5-61A1-C63F-E29F951E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8F8A0-FED1-4F9C-8077-66B952149882}" type="datetime1">
              <a:rPr lang="fr-CA" smtClean="0"/>
              <a:t>2026-05-18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7E6E60-15A5-2A1C-6EF3-8DCF55F6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0E0D71-6A79-4DAE-EDD0-6B3000BD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029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1AE62-C19D-8539-67C5-E1E20E6F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B0713A-B9DD-7F53-2375-E1B106B61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06D00D-24A5-CDE1-61B3-371C68595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DFD9D6-B426-F25E-7B7B-07321DAA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CD-BF4A-40A2-8FA0-58597EBD79C0}" type="datetime1">
              <a:rPr lang="fr-CA" smtClean="0"/>
              <a:t>2026-05-18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98FCB4-09ED-E2F5-C786-3CBC666BE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D37232-4CFA-71F5-80D4-BF1E1E1F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06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928A5C-AA6F-9554-F031-1A7DFF5D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BAB8A2-5A74-3890-FF28-B52B68BFB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615685-E0DD-1F98-C0A3-B0BD27418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367A-FFA9-4A25-9D13-819C57381C32}" type="datetime1">
              <a:rPr lang="fr-CA" smtClean="0"/>
              <a:t>2026-05-18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A80A47-24F0-451F-FDA6-F616CDA1A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F030FC-7EC4-76FF-3100-AF987D995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69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p3"/><Relationship Id="rId13" Type="http://schemas.openxmlformats.org/officeDocument/2006/relationships/image" Target="../media/image4.svg"/><Relationship Id="rId3" Type="http://schemas.openxmlformats.org/officeDocument/2006/relationships/tags" Target="../tags/tag3.xml"/><Relationship Id="rId7" Type="http://schemas.microsoft.com/office/2007/relationships/media" Target="../media/media1.mp3"/><Relationship Id="rId12" Type="http://schemas.openxmlformats.org/officeDocument/2006/relationships/image" Target="../media/image3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2.svg"/><Relationship Id="rId5" Type="http://schemas.openxmlformats.org/officeDocument/2006/relationships/tags" Target="../tags/tag5.xml"/><Relationship Id="rId15" Type="http://schemas.openxmlformats.org/officeDocument/2006/relationships/image" Target="../media/image6.png"/><Relationship Id="rId10" Type="http://schemas.openxmlformats.org/officeDocument/2006/relationships/image" Target="../media/image1.sv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image" Target="../media/image63.svg"/><Relationship Id="rId18" Type="http://schemas.openxmlformats.org/officeDocument/2006/relationships/image" Target="../media/image17.svg"/><Relationship Id="rId3" Type="http://schemas.openxmlformats.org/officeDocument/2006/relationships/tags" Target="../tags/tag82.xml"/><Relationship Id="rId21" Type="http://schemas.openxmlformats.org/officeDocument/2006/relationships/image" Target="../media/image68.svg"/><Relationship Id="rId7" Type="http://schemas.openxmlformats.org/officeDocument/2006/relationships/tags" Target="../tags/tag86.xml"/><Relationship Id="rId12" Type="http://schemas.openxmlformats.org/officeDocument/2006/relationships/image" Target="../media/image62.png"/><Relationship Id="rId17" Type="http://schemas.openxmlformats.org/officeDocument/2006/relationships/image" Target="../media/image66.svg"/><Relationship Id="rId2" Type="http://schemas.openxmlformats.org/officeDocument/2006/relationships/tags" Target="../tags/tag81.xml"/><Relationship Id="rId16" Type="http://schemas.openxmlformats.org/officeDocument/2006/relationships/image" Target="../media/image52.svg"/><Relationship Id="rId20" Type="http://schemas.openxmlformats.org/officeDocument/2006/relationships/image" Target="../media/image14.svg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4.xml"/><Relationship Id="rId15" Type="http://schemas.openxmlformats.org/officeDocument/2006/relationships/image" Target="../media/image65.svg"/><Relationship Id="rId23" Type="http://schemas.openxmlformats.org/officeDocument/2006/relationships/image" Target="../media/image70.svg"/><Relationship Id="rId10" Type="http://schemas.openxmlformats.org/officeDocument/2006/relationships/tags" Target="../tags/tag89.xml"/><Relationship Id="rId19" Type="http://schemas.openxmlformats.org/officeDocument/2006/relationships/image" Target="../media/image67.svg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64.svg"/><Relationship Id="rId22" Type="http://schemas.openxmlformats.org/officeDocument/2006/relationships/image" Target="../media/image6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../media/image63.svg"/><Relationship Id="rId18" Type="http://schemas.openxmlformats.org/officeDocument/2006/relationships/image" Target="../media/image74.svg"/><Relationship Id="rId3" Type="http://schemas.openxmlformats.org/officeDocument/2006/relationships/tags" Target="../tags/tag92.xml"/><Relationship Id="rId21" Type="http://schemas.openxmlformats.org/officeDocument/2006/relationships/image" Target="../media/image77.svg"/><Relationship Id="rId7" Type="http://schemas.openxmlformats.org/officeDocument/2006/relationships/tags" Target="../tags/tag96.xml"/><Relationship Id="rId12" Type="http://schemas.openxmlformats.org/officeDocument/2006/relationships/image" Target="../media/image62.png"/><Relationship Id="rId17" Type="http://schemas.openxmlformats.org/officeDocument/2006/relationships/image" Target="../media/image35.svg"/><Relationship Id="rId2" Type="http://schemas.openxmlformats.org/officeDocument/2006/relationships/tags" Target="../tags/tag91.xml"/><Relationship Id="rId16" Type="http://schemas.openxmlformats.org/officeDocument/2006/relationships/image" Target="../media/image73.svg"/><Relationship Id="rId20" Type="http://schemas.openxmlformats.org/officeDocument/2006/relationships/image" Target="../media/image76.sv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94.xml"/><Relationship Id="rId15" Type="http://schemas.openxmlformats.org/officeDocument/2006/relationships/image" Target="../media/image72.svg"/><Relationship Id="rId23" Type="http://schemas.openxmlformats.org/officeDocument/2006/relationships/image" Target="../media/image79.svg"/><Relationship Id="rId10" Type="http://schemas.openxmlformats.org/officeDocument/2006/relationships/tags" Target="../tags/tag99.xml"/><Relationship Id="rId19" Type="http://schemas.openxmlformats.org/officeDocument/2006/relationships/image" Target="../media/image75.svg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image" Target="../media/image71.svg"/><Relationship Id="rId22" Type="http://schemas.openxmlformats.org/officeDocument/2006/relationships/image" Target="../media/image7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80.svg"/><Relationship Id="rId18" Type="http://schemas.openxmlformats.org/officeDocument/2006/relationships/image" Target="../media/image84.svg"/><Relationship Id="rId3" Type="http://schemas.openxmlformats.org/officeDocument/2006/relationships/tags" Target="../tags/tag102.xml"/><Relationship Id="rId21" Type="http://schemas.openxmlformats.org/officeDocument/2006/relationships/image" Target="../media/image87.svg"/><Relationship Id="rId7" Type="http://schemas.openxmlformats.org/officeDocument/2006/relationships/tags" Target="../tags/tag106.xml"/><Relationship Id="rId12" Type="http://schemas.openxmlformats.org/officeDocument/2006/relationships/image" Target="../media/image62.png"/><Relationship Id="rId17" Type="http://schemas.openxmlformats.org/officeDocument/2006/relationships/image" Target="../media/image83.svg"/><Relationship Id="rId2" Type="http://schemas.openxmlformats.org/officeDocument/2006/relationships/tags" Target="../tags/tag101.xml"/><Relationship Id="rId16" Type="http://schemas.openxmlformats.org/officeDocument/2006/relationships/image" Target="../media/image82.svg"/><Relationship Id="rId20" Type="http://schemas.openxmlformats.org/officeDocument/2006/relationships/image" Target="../media/image86.sv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04.xml"/><Relationship Id="rId15" Type="http://schemas.openxmlformats.org/officeDocument/2006/relationships/image" Target="../media/image81.svg"/><Relationship Id="rId23" Type="http://schemas.openxmlformats.org/officeDocument/2006/relationships/image" Target="../media/image89.svg"/><Relationship Id="rId10" Type="http://schemas.openxmlformats.org/officeDocument/2006/relationships/tags" Target="../tags/tag109.xml"/><Relationship Id="rId19" Type="http://schemas.openxmlformats.org/officeDocument/2006/relationships/image" Target="../media/image85.sv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image" Target="../media/image41.svg"/><Relationship Id="rId22" Type="http://schemas.openxmlformats.org/officeDocument/2006/relationships/image" Target="../media/image8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image" Target="../media/image7.svg"/><Relationship Id="rId3" Type="http://schemas.openxmlformats.org/officeDocument/2006/relationships/tags" Target="../tags/tag9.xml"/><Relationship Id="rId21" Type="http://schemas.openxmlformats.org/officeDocument/2006/relationships/image" Target="../media/image10.sv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notesSlide" Target="../notesSlides/notesSlide1.xml"/><Relationship Id="rId25" Type="http://schemas.openxmlformats.org/officeDocument/2006/relationships/image" Target="../media/image6.png"/><Relationship Id="rId2" Type="http://schemas.openxmlformats.org/officeDocument/2006/relationships/tags" Target="../tags/tag8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9.sv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image" Target="../media/image13.svg"/><Relationship Id="rId5" Type="http://schemas.openxmlformats.org/officeDocument/2006/relationships/tags" Target="../tags/tag11.xml"/><Relationship Id="rId15" Type="http://schemas.openxmlformats.org/officeDocument/2006/relationships/audio" Target="../media/media2.mp3"/><Relationship Id="rId23" Type="http://schemas.openxmlformats.org/officeDocument/2006/relationships/image" Target="../media/image12.svg"/><Relationship Id="rId10" Type="http://schemas.openxmlformats.org/officeDocument/2006/relationships/tags" Target="../tags/tag16.xml"/><Relationship Id="rId19" Type="http://schemas.openxmlformats.org/officeDocument/2006/relationships/image" Target="../media/image8.svg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microsoft.com/office/2007/relationships/media" Target="../media/media2.mp3"/><Relationship Id="rId22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image" Target="../media/image14.svg"/><Relationship Id="rId3" Type="http://schemas.openxmlformats.org/officeDocument/2006/relationships/tags" Target="../tags/tag22.xml"/><Relationship Id="rId21" Type="http://schemas.openxmlformats.org/officeDocument/2006/relationships/image" Target="../media/image7.sv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notesSlide" Target="../notesSlides/notesSlide2.xml"/><Relationship Id="rId25" Type="http://schemas.openxmlformats.org/officeDocument/2006/relationships/image" Target="../media/image6.png"/><Relationship Id="rId2" Type="http://schemas.openxmlformats.org/officeDocument/2006/relationships/tags" Target="../tags/tag21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16.sv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image" Target="../media/image19.svg"/><Relationship Id="rId5" Type="http://schemas.openxmlformats.org/officeDocument/2006/relationships/tags" Target="../tags/tag24.xml"/><Relationship Id="rId15" Type="http://schemas.openxmlformats.org/officeDocument/2006/relationships/audio" Target="../media/media3.mp3"/><Relationship Id="rId23" Type="http://schemas.openxmlformats.org/officeDocument/2006/relationships/image" Target="../media/image18.svg"/><Relationship Id="rId10" Type="http://schemas.openxmlformats.org/officeDocument/2006/relationships/tags" Target="../tags/tag29.xml"/><Relationship Id="rId19" Type="http://schemas.openxmlformats.org/officeDocument/2006/relationships/image" Target="../media/image15.sv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microsoft.com/office/2007/relationships/media" Target="../media/media3.mp3"/><Relationship Id="rId22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hyperlink" Target="https://www.google.com/search?q=Sylvie+Normand+Minist%C3%A8re+des+for%C3%AAts+de+la+faune&amp;client=firefox-b-d&amp;hs=6iY&amp;sca_esv=b8a9ad9bb8655678&amp;channel=entpr&amp;sxsrf=ANbL-n6tNd1UX32wL0sHyqpZrD9BUxOn-g%3A1778824755933&amp;ei=M7YGavvYOK_Y5NoPlurHsQg&amp;ved=0ahUKEwi7vsfNzrqUAxUvLFkFHRb1MYYQ4dUDCBI&amp;uact=5&amp;oq=Sylvie+Normand+Minist%C3%A8re+des+for%C3%AAts+de+la+faune&amp;gs_lp=Egxnd3Mtd2l6LXNlcnAiMVN5bHZpZSBOb3JtYW5kIE1pbmlzdMOocmUgZGVzIGZvcsOqdHMgZGUgbGEgZmF1bmUyBRAhGKABSNGlAlDMCFiNowJwHXgAkAEAmAFyoAHFKKoBBDU4LjK4AQPIAQD4AQGYAligAtUrwgIIEAAY7wUYsAPCAgsQABiABBiiBBiwA8ICCxAAGIkFGKIEGLADwgIXEC4Y3AYYuAYY2gYY2AIYyAMYsAPYAQHCAgQQIxgnwgIKECMYgAQYigUYJ8ICChAAGIAEGIoFGEPCAgoQLhiABBiKBRhDwgIKEC4YQxiABBiKBcICDhAuGIAEGLEDGMcBGNEDwgINEC4YgAQYigUYQxixA8ICDRAuGEMYsQMYgAQYigXCAg4QLhiABBiKBRixAxiDAcICBRAAGIAEwgILEC4YrwEYxwEYgATCAgUQLhiABMICChAuGIAEGBQYhwLCAgoQABiABBgUGIcCwgIGEAAYFhgewgIIEAAYgAQYogTCAgUQABjvBcICCBAAGIkFGKIEwgIHECEYChigAcICBBAhGBWYAwCIBgGQBge6BgQIARgZkgcFNzcuMTGgB-GtBLIHBTQ4LjExuAfjKsIHCTAuNDYuNDAuMsgH_QGACAE&amp;sclient=gws-wiz-serp" TargetMode="External"/><Relationship Id="rId18" Type="http://schemas.openxmlformats.org/officeDocument/2006/relationships/image" Target="../media/image23.svg"/><Relationship Id="rId26" Type="http://schemas.openxmlformats.org/officeDocument/2006/relationships/image" Target="../media/image6.png"/><Relationship Id="rId3" Type="http://schemas.openxmlformats.org/officeDocument/2006/relationships/tags" Target="../tags/tag35.xml"/><Relationship Id="rId21" Type="http://schemas.openxmlformats.org/officeDocument/2006/relationships/image" Target="../media/image26.svg"/><Relationship Id="rId7" Type="http://schemas.openxmlformats.org/officeDocument/2006/relationships/tags" Target="../tags/tag39.xml"/><Relationship Id="rId12" Type="http://schemas.openxmlformats.org/officeDocument/2006/relationships/image" Target="../media/image7.svg"/><Relationship Id="rId17" Type="http://schemas.openxmlformats.org/officeDocument/2006/relationships/image" Target="../media/image22.svg"/><Relationship Id="rId25" Type="http://schemas.openxmlformats.org/officeDocument/2006/relationships/image" Target="../media/image30.svg"/><Relationship Id="rId2" Type="http://schemas.openxmlformats.org/officeDocument/2006/relationships/tags" Target="../tags/tag34.xml"/><Relationship Id="rId16" Type="http://schemas.openxmlformats.org/officeDocument/2006/relationships/image" Target="../media/image21.svg"/><Relationship Id="rId20" Type="http://schemas.openxmlformats.org/officeDocument/2006/relationships/image" Target="../media/image25.svg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notesSlide" Target="../notesSlides/notesSlide3.xml"/><Relationship Id="rId24" Type="http://schemas.openxmlformats.org/officeDocument/2006/relationships/image" Target="../media/image29.svg"/><Relationship Id="rId5" Type="http://schemas.openxmlformats.org/officeDocument/2006/relationships/tags" Target="../tags/tag37.xml"/><Relationship Id="rId15" Type="http://schemas.openxmlformats.org/officeDocument/2006/relationships/image" Target="../media/image20.svg"/><Relationship Id="rId23" Type="http://schemas.openxmlformats.org/officeDocument/2006/relationships/image" Target="../media/image28.sv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24.svg"/><Relationship Id="rId4" Type="http://schemas.openxmlformats.org/officeDocument/2006/relationships/tags" Target="../tags/tag36.xml"/><Relationship Id="rId9" Type="http://schemas.openxmlformats.org/officeDocument/2006/relationships/audio" Target="../media/media4.mp3"/><Relationship Id="rId14" Type="http://schemas.openxmlformats.org/officeDocument/2006/relationships/hyperlink" Target="https://www.fsg.ulaval.ca/faculte/actualites/louis-bernatchez-redacteur-en-chef-dune-nouvelle-revue-sur-ladne-2708" TargetMode="External"/><Relationship Id="rId22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33.svg"/><Relationship Id="rId3" Type="http://schemas.openxmlformats.org/officeDocument/2006/relationships/tags" Target="../tags/tag42.xml"/><Relationship Id="rId7" Type="http://schemas.microsoft.com/office/2007/relationships/media" Target="../media/media5.mp3"/><Relationship Id="rId12" Type="http://schemas.openxmlformats.org/officeDocument/2006/relationships/image" Target="../media/image32.svg"/><Relationship Id="rId17" Type="http://schemas.openxmlformats.org/officeDocument/2006/relationships/image" Target="../media/image6.png"/><Relationship Id="rId2" Type="http://schemas.openxmlformats.org/officeDocument/2006/relationships/tags" Target="../tags/tag41.xml"/><Relationship Id="rId16" Type="http://schemas.openxmlformats.org/officeDocument/2006/relationships/image" Target="../media/image35.sv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image" Target="../media/image31.svg"/><Relationship Id="rId5" Type="http://schemas.openxmlformats.org/officeDocument/2006/relationships/tags" Target="../tags/tag44.xml"/><Relationship Id="rId15" Type="http://schemas.openxmlformats.org/officeDocument/2006/relationships/hyperlink" Target="https://scholar.google.com/scholar?hl=fr&amp;as_sdt=0%2C5&amp;q=ADNe+et+carpe+asiatique&amp;btnG=&amp;lr=lang_fr" TargetMode="External"/><Relationship Id="rId10" Type="http://schemas.openxmlformats.org/officeDocument/2006/relationships/notesSlide" Target="../notesSlides/notesSlide4.xml"/><Relationship Id="rId4" Type="http://schemas.openxmlformats.org/officeDocument/2006/relationships/tags" Target="../tags/tag43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notesSlide" Target="../notesSlides/notesSlide5.xml"/><Relationship Id="rId18" Type="http://schemas.openxmlformats.org/officeDocument/2006/relationships/hyperlink" Target="https://www.erudit.org/fr/" TargetMode="External"/><Relationship Id="rId26" Type="http://schemas.openxmlformats.org/officeDocument/2006/relationships/image" Target="../media/image44.svg"/><Relationship Id="rId3" Type="http://schemas.openxmlformats.org/officeDocument/2006/relationships/tags" Target="../tags/tag48.xml"/><Relationship Id="rId21" Type="http://schemas.openxmlformats.org/officeDocument/2006/relationships/image" Target="../media/image40.png"/><Relationship Id="rId7" Type="http://schemas.openxmlformats.org/officeDocument/2006/relationships/tags" Target="../tags/tag50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38.png"/><Relationship Id="rId25" Type="http://schemas.openxmlformats.org/officeDocument/2006/relationships/image" Target="../media/image43.svg"/><Relationship Id="rId2" Type="http://schemas.openxmlformats.org/officeDocument/2006/relationships/tags" Target="../tags/tag47.xml"/><Relationship Id="rId16" Type="http://schemas.openxmlformats.org/officeDocument/2006/relationships/image" Target="../media/image37.svg"/><Relationship Id="rId20" Type="http://schemas.openxmlformats.org/officeDocument/2006/relationships/hyperlink" Target="https://pubmed.ncbi.nlm.nih.gov/" TargetMode="External"/><Relationship Id="rId1" Type="http://schemas.openxmlformats.org/officeDocument/2006/relationships/tags" Target="../tags/tag46.xml"/><Relationship Id="rId6" Type="http://schemas.openxmlformats.org/officeDocument/2006/relationships/audio" Target="../media/media6.mp3"/><Relationship Id="rId11" Type="http://schemas.openxmlformats.org/officeDocument/2006/relationships/tags" Target="../tags/tag54.xml"/><Relationship Id="rId24" Type="http://schemas.openxmlformats.org/officeDocument/2006/relationships/image" Target="../media/image42.svg"/><Relationship Id="rId5" Type="http://schemas.microsoft.com/office/2007/relationships/media" Target="../media/media6.mp3"/><Relationship Id="rId15" Type="http://schemas.openxmlformats.org/officeDocument/2006/relationships/image" Target="../media/image36.svg"/><Relationship Id="rId23" Type="http://schemas.openxmlformats.org/officeDocument/2006/relationships/image" Target="../media/image16.svg"/><Relationship Id="rId10" Type="http://schemas.openxmlformats.org/officeDocument/2006/relationships/tags" Target="../tags/tag53.xml"/><Relationship Id="rId19" Type="http://schemas.openxmlformats.org/officeDocument/2006/relationships/image" Target="../media/image39.png"/><Relationship Id="rId4" Type="http://schemas.openxmlformats.org/officeDocument/2006/relationships/tags" Target="../tags/tag49.xml"/><Relationship Id="rId9" Type="http://schemas.openxmlformats.org/officeDocument/2006/relationships/tags" Target="../tags/tag52.xml"/><Relationship Id="rId14" Type="http://schemas.openxmlformats.org/officeDocument/2006/relationships/image" Target="../media/image32.svg"/><Relationship Id="rId22" Type="http://schemas.openxmlformats.org/officeDocument/2006/relationships/image" Target="../media/image41.svg"/><Relationship Id="rId27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7.mp3"/><Relationship Id="rId13" Type="http://schemas.openxmlformats.org/officeDocument/2006/relationships/image" Target="../media/image32.svg"/><Relationship Id="rId18" Type="http://schemas.openxmlformats.org/officeDocument/2006/relationships/hyperlink" Target="https://ici.radio-canada.ca/science" TargetMode="External"/><Relationship Id="rId26" Type="http://schemas.openxmlformats.org/officeDocument/2006/relationships/image" Target="../media/image49.svg"/><Relationship Id="rId3" Type="http://schemas.openxmlformats.org/officeDocument/2006/relationships/tags" Target="../tags/tag57.xml"/><Relationship Id="rId21" Type="http://schemas.openxmlformats.org/officeDocument/2006/relationships/hyperlink" Target="https://www.sciencepresse.qc.ca/" TargetMode="External"/><Relationship Id="rId7" Type="http://schemas.openxmlformats.org/officeDocument/2006/relationships/tags" Target="../tags/tag61.xml"/><Relationship Id="rId12" Type="http://schemas.openxmlformats.org/officeDocument/2006/relationships/image" Target="../media/image45.svg"/><Relationship Id="rId17" Type="http://schemas.openxmlformats.org/officeDocument/2006/relationships/hyperlink" Target="https://www.larecherche.fr/" TargetMode="External"/><Relationship Id="rId25" Type="http://schemas.openxmlformats.org/officeDocument/2006/relationships/image" Target="../media/image48.svg"/><Relationship Id="rId2" Type="http://schemas.openxmlformats.org/officeDocument/2006/relationships/tags" Target="../tags/tag56.xml"/><Relationship Id="rId16" Type="http://schemas.openxmlformats.org/officeDocument/2006/relationships/hyperlink" Target="https://www.quebecscience.qc.ca/" TargetMode="External"/><Relationship Id="rId20" Type="http://schemas.openxmlformats.org/officeDocument/2006/relationships/hyperlink" Target="https://www.futura-sciences.com/sante/" TargetMode="External"/><Relationship Id="rId29" Type="http://schemas.openxmlformats.org/officeDocument/2006/relationships/image" Target="../media/image6.png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notesSlide" Target="../notesSlides/notesSlide6.xml"/><Relationship Id="rId24" Type="http://schemas.openxmlformats.org/officeDocument/2006/relationships/image" Target="../media/image47.svg"/><Relationship Id="rId5" Type="http://schemas.openxmlformats.org/officeDocument/2006/relationships/tags" Target="../tags/tag59.xml"/><Relationship Id="rId15" Type="http://schemas.openxmlformats.org/officeDocument/2006/relationships/image" Target="../media/image34.svg"/><Relationship Id="rId23" Type="http://schemas.openxmlformats.org/officeDocument/2006/relationships/hyperlink" Target="https://www.quebec.ca/gouvernement/ministeres-organismes/environnement" TargetMode="External"/><Relationship Id="rId28" Type="http://schemas.openxmlformats.org/officeDocument/2006/relationships/image" Target="../media/image51.svg"/><Relationship Id="rId10" Type="http://schemas.openxmlformats.org/officeDocument/2006/relationships/slideLayout" Target="../slideLayouts/slideLayout1.xml"/><Relationship Id="rId19" Type="http://schemas.openxmlformats.org/officeDocument/2006/relationships/hyperlink" Target="https://www.sciencedirect.com/" TargetMode="External"/><Relationship Id="rId4" Type="http://schemas.openxmlformats.org/officeDocument/2006/relationships/tags" Target="../tags/tag58.xml"/><Relationship Id="rId9" Type="http://schemas.openxmlformats.org/officeDocument/2006/relationships/audio" Target="../media/media7.mp3"/><Relationship Id="rId14" Type="http://schemas.openxmlformats.org/officeDocument/2006/relationships/image" Target="../media/image46.svg"/><Relationship Id="rId22" Type="http://schemas.openxmlformats.org/officeDocument/2006/relationships/hyperlink" Target="https://www.canada.ca/fr/sante-canada.html" TargetMode="External"/><Relationship Id="rId27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image" Target="../media/image10.svg"/><Relationship Id="rId26" Type="http://schemas.openxmlformats.org/officeDocument/2006/relationships/image" Target="../media/image57.svg"/><Relationship Id="rId3" Type="http://schemas.openxmlformats.org/officeDocument/2006/relationships/tags" Target="../tags/tag64.xml"/><Relationship Id="rId21" Type="http://schemas.openxmlformats.org/officeDocument/2006/relationships/image" Target="../media/image41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notesSlide" Target="../notesSlides/notesSlide7.xml"/><Relationship Id="rId25" Type="http://schemas.openxmlformats.org/officeDocument/2006/relationships/image" Target="../media/image56.svg"/><Relationship Id="rId2" Type="http://schemas.openxmlformats.org/officeDocument/2006/relationships/tags" Target="../tags/tag63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52.svg"/><Relationship Id="rId29" Type="http://schemas.openxmlformats.org/officeDocument/2006/relationships/image" Target="../media/image59.svg"/><Relationship Id="rId1" Type="http://schemas.openxmlformats.org/officeDocument/2006/relationships/tags" Target="../tags/tag62.xml"/><Relationship Id="rId6" Type="http://schemas.openxmlformats.org/officeDocument/2006/relationships/audio" Target="../media/media8.mp3"/><Relationship Id="rId11" Type="http://schemas.openxmlformats.org/officeDocument/2006/relationships/tags" Target="../tags/tag70.xml"/><Relationship Id="rId24" Type="http://schemas.openxmlformats.org/officeDocument/2006/relationships/image" Target="../media/image55.svg"/><Relationship Id="rId5" Type="http://schemas.microsoft.com/office/2007/relationships/media" Target="../media/media8.mp3"/><Relationship Id="rId15" Type="http://schemas.openxmlformats.org/officeDocument/2006/relationships/tags" Target="../tags/tag74.xml"/><Relationship Id="rId23" Type="http://schemas.openxmlformats.org/officeDocument/2006/relationships/image" Target="../media/image54.svg"/><Relationship Id="rId28" Type="http://schemas.openxmlformats.org/officeDocument/2006/relationships/image" Target="../media/image58.svg"/><Relationship Id="rId10" Type="http://schemas.openxmlformats.org/officeDocument/2006/relationships/tags" Target="../tags/tag69.xml"/><Relationship Id="rId19" Type="http://schemas.openxmlformats.org/officeDocument/2006/relationships/image" Target="../media/image6.png"/><Relationship Id="rId4" Type="http://schemas.openxmlformats.org/officeDocument/2006/relationships/tags" Target="../tags/tag65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53.svg"/><Relationship Id="rId27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7.xml"/><Relationship Id="rId7" Type="http://schemas.openxmlformats.org/officeDocument/2006/relationships/audio" Target="../media/media9.mp3"/><Relationship Id="rId12" Type="http://schemas.openxmlformats.org/officeDocument/2006/relationships/image" Target="../media/image6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microsoft.com/office/2007/relationships/media" Target="../media/media9.mp3"/><Relationship Id="rId11" Type="http://schemas.openxmlformats.org/officeDocument/2006/relationships/image" Target="../media/image61.svg"/><Relationship Id="rId5" Type="http://schemas.openxmlformats.org/officeDocument/2006/relationships/tags" Target="../tags/tag79.xml"/><Relationship Id="rId10" Type="http://schemas.openxmlformats.org/officeDocument/2006/relationships/image" Target="../media/image19.svg"/><Relationship Id="rId4" Type="http://schemas.openxmlformats.org/officeDocument/2006/relationships/tags" Target="../tags/tag78.xml"/><Relationship Id="rId9" Type="http://schemas.openxmlformats.org/officeDocument/2006/relationships/image" Target="../media/image6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3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83046373-835E-0A9E-100E-1D80CD01CC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3527" y="4554000"/>
            <a:ext cx="2304000" cy="2304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8419593E-2121-228B-034C-92FADEE9CA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7529959" y="4554000"/>
            <a:ext cx="2304000" cy="2304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DDF62313-43EB-C4B7-E7CA-38D8552760F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V="1">
            <a:off x="-4" y="2500"/>
            <a:ext cx="6016756" cy="6016756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2FADA627-9C40-667D-30E8-7F3F9B870B2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96330" y="5251569"/>
            <a:ext cx="2089658" cy="900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B4E5FF7B-ABE6-D547-0928-FAF6F9AD2B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V="1">
            <a:off x="9888000" y="2188347"/>
            <a:ext cx="2304000" cy="2304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82A62F-EDF7-6CBC-74B7-9E6680C5E1BB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54434" y="1537060"/>
            <a:ext cx="9673071" cy="3606571"/>
          </a:xfrm>
        </p:spPr>
        <p:txBody>
          <a:bodyPr>
            <a:noAutofit/>
          </a:bodyPr>
          <a:lstStyle/>
          <a:p>
            <a:r>
              <a:rPr lang="fr-CA" sz="9000" dirty="0">
                <a:solidFill>
                  <a:schemeClr val="tx2"/>
                </a:solidFill>
                <a:latin typeface="Prompt Black"/>
                <a:cs typeface="Prompt Black"/>
              </a:rPr>
              <a:t>Recherche documentaire : illustration</a:t>
            </a:r>
          </a:p>
        </p:txBody>
      </p:sp>
      <p:pic>
        <p:nvPicPr>
          <p:cNvPr id="6" name="4 recherche documentaire illustration_01_mus">
            <a:hlinkClick r:id="" action="ppaction://media"/>
            <a:extLst>
              <a:ext uri="{FF2B5EF4-FFF2-40B4-BE49-F238E27FC236}">
                <a16:creationId xmlns:a16="http://schemas.microsoft.com/office/drawing/2014/main" id="{3E83D35D-CF53-764F-6BBF-C7611DE464E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98625" y="876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6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000">
        <p:fade/>
      </p:transition>
    </mc:Choice>
    <mc:Fallback>
      <p:transition spd="med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E7988-2705-26F6-BD44-C1C6A78E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DD93F7F-3C67-7729-0D5C-AF526526F94A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FC55429-95B7-4CE5-E65C-78E9A198191E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EFA9867D-41EB-830A-7F41-912CF62D0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CA37010-2793-B173-A171-0A9CAD7FECDE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BB38DB6-BEA7-8388-DDB8-9BD2A51459B3}"/>
              </a:ext>
            </a:extLst>
          </p:cNvPr>
          <p:cNvSpPr txBox="1"/>
          <p:nvPr/>
        </p:nvSpPr>
        <p:spPr>
          <a:xfrm>
            <a:off x="0" y="3958923"/>
            <a:ext cx="1219199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Contenus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Marilou Boisjoly-Cousineau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Georges Desmeules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Sébastien Dion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Olivier Domingue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Andrée-Anne Murray 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EC72657-F4A5-2589-155F-0AE0E3199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12E01D2-E9BD-9CAD-2A5A-1169197387F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B2BEBD52-F90A-EB84-2413-827E0DF642C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2E2B802-41E6-A08A-1949-4F9A7F9B3DE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DC2B72F4-9D08-C49E-D90A-3EB539A7759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59D95149-75A0-6851-A86E-0CC52570F803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FC4DAB53-9E35-A545-641E-E4A9E0A56EA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9860F49-E652-1516-EE52-47AC9A6EA48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A4E2B4E-0FED-7A09-A172-E813DB4B9714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97E12B0-CC78-F05A-A3D8-B368E9DB29D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3001813D-0349-9B39-A552-52DA73B4E83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7C298799-8C14-88FB-9B02-BDBF0F585E6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7809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1828B-177B-DBD3-79B9-C839483C9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0CA8DD-5A1E-8EB9-9B19-9430E11871FD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4F7F220-2858-252B-3833-526CB1D02BE9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563A41D8-E860-2554-3B96-C8AF93405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70D0EC2-F641-65B6-32C9-0F752DD9DAA7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EE4F40D-4520-173B-D5BF-7E2DF6AFA5FD}"/>
              </a:ext>
            </a:extLst>
          </p:cNvPr>
          <p:cNvSpPr txBox="1"/>
          <p:nvPr/>
        </p:nvSpPr>
        <p:spPr>
          <a:xfrm>
            <a:off x="0" y="3958923"/>
            <a:ext cx="121919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Narration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Marie-Catherine Denis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Graphisme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Marie-Marguerite </a:t>
            </a:r>
            <a:r>
              <a:rPr kumimoji="0" lang="fr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Schuehmacher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1813A564-AFBD-03AB-ADB7-223635EEC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156422E-05D5-E79D-E73A-F137696B7A6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C4991534-D3AC-CB05-4DC1-05D62C6F121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7AEAF820-A2CA-2B98-1A20-959AADC5B61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53D912DF-3DF5-E3CF-354E-5A860092B8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D293F94D-AC38-803F-79C8-C39E951A88C2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127C409B-4B6B-01B3-0C0B-ECAB330B123D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85574E2C-3417-BD94-744E-8E7C11C44501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F9CA15E-FF4A-526C-6FA4-CFB07B0518A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4995FBF-987C-7C94-99C3-0B61680F1BC9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DC99967-EB79-8A7B-DF6F-54E5307D9E91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845F66A0-AF73-1D42-A03C-4DC7D1156624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358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BC42-BD4B-3187-2BB7-5357E1B8E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DF9FE13-1D7A-DA00-AD97-2C9A8DD530B5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2089A56-A4A0-D41B-E174-7FF25F1DF471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D039672D-F7AC-FD71-762D-F3ED5912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9337CAB-1CBF-BD5D-1DD8-445C0894F898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08D4783-7621-0302-8079-5680459283C8}"/>
              </a:ext>
            </a:extLst>
          </p:cNvPr>
          <p:cNvSpPr txBox="1"/>
          <p:nvPr/>
        </p:nvSpPr>
        <p:spPr>
          <a:xfrm>
            <a:off x="0" y="3958923"/>
            <a:ext cx="121919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Coordination et édition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Marie-Josée Fraser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Christel Bouchetard-Aubus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Montage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Sylvain Martel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1AA527-4E59-4E95-6CCD-80B5B7BA8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2F679E2-7351-3D10-0808-6D9B57BC7C6F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9533AE3D-2BAA-B0E6-E7B6-E04327B8938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9F9794E-4141-AE03-8854-E4D9C7F9C31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5827D06-85DE-9804-0CB5-1DE0C68D0AB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A2267DD0-DC41-40D1-ADBD-BE8ACF58E1BE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B1341492-FB41-6131-83D3-450A66970FC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D52C3830-F294-095A-1620-2AD816049B1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734E6F80-5536-4313-3A08-D8956661426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56D70FEB-ABA3-E413-E855-44DCD54A8E0D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F9F5370D-CD8A-B088-4DFE-0347F179E30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CD38C6CF-D580-FF2B-F154-7F369D645FD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321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0E4FF-74D2-FF7C-29AC-226E63AC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15528EE-5C4F-BEDF-5272-279D5840E8B5}"/>
              </a:ext>
            </a:extLst>
          </p:cNvPr>
          <p:cNvSpPr txBox="1">
            <a:spLocks/>
          </p:cNvSpPr>
          <p:nvPr/>
        </p:nvSpPr>
        <p:spPr>
          <a:xfrm>
            <a:off x="1" y="1212880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500" b="1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ea typeface="+mj-ea"/>
                <a:cs typeface="Prompt" panose="00000500000000000000" pitchFamily="2" charset="-34"/>
              </a:rPr>
              <a:t>Avec la participation financière de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A04169C-7CEB-3087-A7AB-B1C34986C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26AACDB-1BE9-6253-958F-7CC6DFFD4D2F}"/>
              </a:ext>
            </a:extLst>
          </p:cNvPr>
          <p:cNvGrpSpPr/>
          <p:nvPr/>
        </p:nvGrpSpPr>
        <p:grpSpPr>
          <a:xfrm>
            <a:off x="2109532" y="3070373"/>
            <a:ext cx="7972936" cy="1213358"/>
            <a:chOff x="2039723" y="3070373"/>
            <a:chExt cx="7972936" cy="1213358"/>
          </a:xfrm>
        </p:grpSpPr>
        <p:pic>
          <p:nvPicPr>
            <p:cNvPr id="8" name="Image 7" descr="Une image contenant capture d’écran, Polic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0FA9E39-99F4-DEDB-E64D-A7257030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611"/>
            <a:stretch>
              <a:fillRect/>
            </a:stretch>
          </p:blipFill>
          <p:spPr>
            <a:xfrm>
              <a:off x="2039723" y="3186243"/>
              <a:ext cx="3542046" cy="98161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253EDF-A818-157E-6FFE-3E3632E4C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45" b="27098"/>
            <a:stretch>
              <a:fillRect/>
            </a:stretch>
          </p:blipFill>
          <p:spPr>
            <a:xfrm>
              <a:off x="6357314" y="3070373"/>
              <a:ext cx="3655345" cy="1213358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FDEBCD8-31C0-ABCD-982F-9255265A7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145" y="5838971"/>
            <a:ext cx="235431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6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4A41A1FF-9893-8C0F-4E6A-2DC17A9728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24341" y="2688321"/>
            <a:ext cx="3240000" cy="3240000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8D987305-3647-38F2-4D05-E998257073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6200000">
            <a:off x="4494734" y="2697689"/>
            <a:ext cx="3202531" cy="3240000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679C1B88-A2B7-6672-2B97-A63EA47DB6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69905" y="3369767"/>
            <a:ext cx="1478093" cy="360000"/>
          </a:xfrm>
          <a:prstGeom prst="rect">
            <a:avLst/>
          </a:prstGeom>
        </p:spPr>
      </p:pic>
      <p:sp>
        <p:nvSpPr>
          <p:cNvPr id="7" name="Sous-titre 4">
            <a:extLst>
              <a:ext uri="{FF2B5EF4-FFF2-40B4-BE49-F238E27FC236}">
                <a16:creationId xmlns:a16="http://schemas.microsoft.com/office/drawing/2014/main" id="{FE527E7A-9176-C526-4691-E328509C03B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901904" y="4007488"/>
            <a:ext cx="2814096" cy="60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La recherche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documentaire</a:t>
            </a:r>
          </a:p>
        </p:txBody>
      </p:sp>
      <p:sp>
        <p:nvSpPr>
          <p:cNvPr id="17" name="Sous-titre 4">
            <a:extLst>
              <a:ext uri="{FF2B5EF4-FFF2-40B4-BE49-F238E27FC236}">
                <a16:creationId xmlns:a16="http://schemas.microsoft.com/office/drawing/2014/main" id="{7F1CF581-38AB-7269-A482-1B519C71D5C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062892" y="3035094"/>
            <a:ext cx="492117" cy="3035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21A130CC-E7F7-87DD-4518-777D3FF0B76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27660" y="2697689"/>
            <a:ext cx="3240000" cy="3240000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F92A9A19-2D38-95E0-D0DC-3B78292D84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96649" y="3372366"/>
            <a:ext cx="1495384" cy="360000"/>
          </a:xfrm>
          <a:prstGeom prst="rect">
            <a:avLst/>
          </a:prstGeom>
        </p:spPr>
      </p:pic>
      <p:sp>
        <p:nvSpPr>
          <p:cNvPr id="8" name="Sous-titre 4">
            <a:extLst>
              <a:ext uri="{FF2B5EF4-FFF2-40B4-BE49-F238E27FC236}">
                <a16:creationId xmlns:a16="http://schemas.microsoft.com/office/drawing/2014/main" id="{A04BBAE3-812D-11EF-EA0A-38CB1D424D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309630" y="5017997"/>
            <a:ext cx="2554710" cy="8103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Méthode 3QPOC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Mots-clés</a:t>
            </a:r>
          </a:p>
        </p:txBody>
      </p:sp>
      <p:sp>
        <p:nvSpPr>
          <p:cNvPr id="18" name="Sous-titre 4">
            <a:extLst>
              <a:ext uri="{FF2B5EF4-FFF2-40B4-BE49-F238E27FC236}">
                <a16:creationId xmlns:a16="http://schemas.microsoft.com/office/drawing/2014/main" id="{DA0CFC57-3378-06AA-CAF4-0099296B537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948382" y="3006813"/>
            <a:ext cx="591918" cy="360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3" name="Sous-titre 4">
            <a:extLst>
              <a:ext uri="{FF2B5EF4-FFF2-40B4-BE49-F238E27FC236}">
                <a16:creationId xmlns:a16="http://schemas.microsoft.com/office/drawing/2014/main" id="{28D9AC89-B2CB-7243-5985-FB04F6ADEE42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774882" y="4005641"/>
            <a:ext cx="2938918" cy="3759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sz="2000" b="1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La p</a:t>
            </a: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réparation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à la recherche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AC8E2104-7779-00DA-7911-AAA387DE8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8827" y="5428683"/>
            <a:ext cx="184788" cy="288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F0CFE757-C073-1D57-E26B-0052BDFDB9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4841" y="5009371"/>
            <a:ext cx="184788" cy="28800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2782F3F8-B9CB-D800-2A3D-3F332F7327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99968" y="3367309"/>
            <a:ext cx="1495384" cy="360000"/>
          </a:xfrm>
          <a:prstGeom prst="rect">
            <a:avLst/>
          </a:prstGeom>
        </p:spPr>
      </p:pic>
      <p:sp>
        <p:nvSpPr>
          <p:cNvPr id="9" name="Sous-titre 4">
            <a:extLst>
              <a:ext uri="{FF2B5EF4-FFF2-40B4-BE49-F238E27FC236}">
                <a16:creationId xmlns:a16="http://schemas.microsoft.com/office/drawing/2014/main" id="{B99FFC1A-791A-8376-046E-D02869F785D1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551297" y="4556222"/>
            <a:ext cx="3488923" cy="16066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19" name="Sous-titre 4">
            <a:extLst>
              <a:ext uri="{FF2B5EF4-FFF2-40B4-BE49-F238E27FC236}">
                <a16:creationId xmlns:a16="http://schemas.microsoft.com/office/drawing/2014/main" id="{E0BDB759-BF8E-0C9D-1B6B-0846ED06B793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9651701" y="3006426"/>
            <a:ext cx="591918" cy="360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3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D7004CC-3B91-AA52-E1A9-945318DFFDFE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8302903" y="4006650"/>
            <a:ext cx="3290439" cy="405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La vérification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des sources</a:t>
            </a:r>
          </a:p>
        </p:txBody>
      </p:sp>
      <p:sp>
        <p:nvSpPr>
          <p:cNvPr id="2" name="Titre 3">
            <a:extLst>
              <a:ext uri="{FF2B5EF4-FFF2-40B4-BE49-F238E27FC236}">
                <a16:creationId xmlns:a16="http://schemas.microsoft.com/office/drawing/2014/main" id="{1F1265AA-82DD-862D-C9C6-F3B0F79BA588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186319" y="127195"/>
            <a:ext cx="9433169" cy="1013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 Black"/>
                <a:ea typeface="+mj-ea"/>
                <a:cs typeface="Prompt Black"/>
              </a:rPr>
              <a:t>Introduction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B35B7D3-F3BF-AF78-2582-ECB2112374BB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442221" y="1141697"/>
            <a:ext cx="730070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Vous êtes invités à lire le texte utilisé en exemple, « </a:t>
            </a: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L’</a:t>
            </a:r>
            <a:r>
              <a:rPr kumimoji="0" lang="fr-CA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ADNe</a:t>
            </a: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, la trace des organismes les plus furtifs! 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» présenté à l’annexe 2 de la trousse.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5EA79DCD-47BA-7277-0ED2-CBF22756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21" name="4 recherche documentaire illustration_02">
            <a:hlinkClick r:id="" action="ppaction://media"/>
            <a:extLst>
              <a:ext uri="{FF2B5EF4-FFF2-40B4-BE49-F238E27FC236}">
                <a16:creationId xmlns:a16="http://schemas.microsoft.com/office/drawing/2014/main" id="{A39085C2-3B83-5035-CD2F-C527CF4AF35D}"/>
              </a:ext>
            </a:extLst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628200" y="80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92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9000">
        <p:fade/>
      </p:transition>
    </mc:Choice>
    <mc:Fallback>
      <p:transition spd="med" advTm="2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6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29249-444A-AFED-5242-B487E844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1">
            <a:extLst>
              <a:ext uri="{FF2B5EF4-FFF2-40B4-BE49-F238E27FC236}">
                <a16:creationId xmlns:a16="http://schemas.microsoft.com/office/drawing/2014/main" id="{A6C147D1-DB3A-F14D-B5D4-4F6C1B100E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63734" y="1673001"/>
            <a:ext cx="1255462" cy="1255462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B8D9D153-3CFB-DD28-62A5-318B645DC72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69430" y="5184999"/>
            <a:ext cx="1255462" cy="1255462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AB35B1CE-594C-D667-6519-F527C583B4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3734" y="3429000"/>
            <a:ext cx="1255462" cy="1255462"/>
          </a:xfrm>
          <a:prstGeom prst="rect">
            <a:avLst/>
          </a:prstGeom>
        </p:spPr>
      </p:pic>
      <p:sp>
        <p:nvSpPr>
          <p:cNvPr id="8" name="Sous-titre 4">
            <a:extLst>
              <a:ext uri="{FF2B5EF4-FFF2-40B4-BE49-F238E27FC236}">
                <a16:creationId xmlns:a16="http://schemas.microsoft.com/office/drawing/2014/main" id="{DAFC4356-C923-15F3-2587-2AC269CB354C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604607" y="2126453"/>
            <a:ext cx="4159889" cy="348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L’ADN environnemental (ADNe)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846509F2-6085-977F-5E09-404D388F3C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9256" y="151950"/>
            <a:ext cx="936000" cy="936000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F3E10336-FAFA-5641-8FAA-5B08543FFB88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1756" y="244038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Préparer la recherche</a:t>
            </a:r>
          </a:p>
        </p:txBody>
      </p:sp>
      <p:sp>
        <p:nvSpPr>
          <p:cNvPr id="16" name="Sous-titre 4">
            <a:extLst>
              <a:ext uri="{FF2B5EF4-FFF2-40B4-BE49-F238E27FC236}">
                <a16:creationId xmlns:a16="http://schemas.microsoft.com/office/drawing/2014/main" id="{FF739414-0EBB-A166-4ECC-E9F583C98EE8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99547" y="32145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9" name="Espace réservé du numéro de diapositive 19">
            <a:extLst>
              <a:ext uri="{FF2B5EF4-FFF2-40B4-BE49-F238E27FC236}">
                <a16:creationId xmlns:a16="http://schemas.microsoft.com/office/drawing/2014/main" id="{E9DDEA4B-3DB1-D865-62A2-352E47C7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08AC81-C332-FC32-EA33-AAD856CD3F15}"/>
              </a:ext>
            </a:extLst>
          </p:cNvPr>
          <p:cNvSpPr txBox="1"/>
          <p:nvPr/>
        </p:nvSpPr>
        <p:spPr>
          <a:xfrm>
            <a:off x="423465" y="3901115"/>
            <a:ext cx="936000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Qui?</a:t>
            </a:r>
          </a:p>
        </p:txBody>
      </p:sp>
      <p:pic>
        <p:nvPicPr>
          <p:cNvPr id="24" name="Graphique 23">
            <a:extLst>
              <a:ext uri="{FF2B5EF4-FFF2-40B4-BE49-F238E27FC236}">
                <a16:creationId xmlns:a16="http://schemas.microsoft.com/office/drawing/2014/main" id="{FF6FEF69-4E87-000F-8093-48DC548FF2F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15533" y="1673001"/>
            <a:ext cx="1255462" cy="1255462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F0E71A4F-84B3-6DC4-79CA-5C779C211D1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21229" y="5184999"/>
            <a:ext cx="1255462" cy="1255462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1BDD9A50-E7EC-BA98-0FA9-BDB33E2A22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315533" y="3429000"/>
            <a:ext cx="1255462" cy="1255462"/>
          </a:xfrm>
          <a:prstGeom prst="rect">
            <a:avLst/>
          </a:prstGeom>
        </p:spPr>
      </p:pic>
      <p:sp>
        <p:nvSpPr>
          <p:cNvPr id="28" name="Sous-titre 4">
            <a:extLst>
              <a:ext uri="{FF2B5EF4-FFF2-40B4-BE49-F238E27FC236}">
                <a16:creationId xmlns:a16="http://schemas.microsoft.com/office/drawing/2014/main" id="{F6508122-8D82-226E-42F7-6320C1386510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604607" y="3614863"/>
            <a:ext cx="3387272" cy="348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Les chercheuses et chercheurs en écologie, le personnel du ministère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303AEDC-4419-CF01-FEBD-08A9E953A734}"/>
              </a:ext>
            </a:extLst>
          </p:cNvPr>
          <p:cNvSpPr txBox="1"/>
          <p:nvPr/>
        </p:nvSpPr>
        <p:spPr>
          <a:xfrm>
            <a:off x="423465" y="2126454"/>
            <a:ext cx="936000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Quoi?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12D2D49-2802-A037-466E-934B69A6C615}"/>
              </a:ext>
            </a:extLst>
          </p:cNvPr>
          <p:cNvSpPr txBox="1"/>
          <p:nvPr/>
        </p:nvSpPr>
        <p:spPr>
          <a:xfrm>
            <a:off x="263734" y="5655336"/>
            <a:ext cx="1255462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Quand?</a:t>
            </a:r>
          </a:p>
        </p:txBody>
      </p:sp>
      <p:sp>
        <p:nvSpPr>
          <p:cNvPr id="31" name="Sous-titre 4">
            <a:extLst>
              <a:ext uri="{FF2B5EF4-FFF2-40B4-BE49-F238E27FC236}">
                <a16:creationId xmlns:a16="http://schemas.microsoft.com/office/drawing/2014/main" id="{7B4F03C6-7199-CB5C-C106-276FCC9FCF35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1598911" y="5495289"/>
            <a:ext cx="4159889" cy="348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Les 5 dernières années (technologie de pointe)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4224518-E57A-1684-7F7D-DB9A235D9753}"/>
              </a:ext>
            </a:extLst>
          </p:cNvPr>
          <p:cNvSpPr txBox="1"/>
          <p:nvPr/>
        </p:nvSpPr>
        <p:spPr>
          <a:xfrm>
            <a:off x="6196815" y="2122895"/>
            <a:ext cx="1492898" cy="355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Pourquoi</a:t>
            </a:r>
            <a:r>
              <a:rPr lang="fr-CA" b="1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?</a:t>
            </a:r>
            <a:endParaRPr kumimoji="0" lang="fr-CA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D2DDDBA-7FC3-9E22-2748-C3E8BAF81E01}"/>
              </a:ext>
            </a:extLst>
          </p:cNvPr>
          <p:cNvSpPr txBox="1"/>
          <p:nvPr/>
        </p:nvSpPr>
        <p:spPr>
          <a:xfrm>
            <a:off x="6475264" y="3882452"/>
            <a:ext cx="936000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Où?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0F41BED-BDAB-6E4E-69A1-383516C67984}"/>
              </a:ext>
            </a:extLst>
          </p:cNvPr>
          <p:cNvSpPr txBox="1"/>
          <p:nvPr/>
        </p:nvSpPr>
        <p:spPr>
          <a:xfrm>
            <a:off x="6185023" y="5669568"/>
            <a:ext cx="1553806" cy="34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lang="fr-CA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Comment</a:t>
            </a:r>
            <a:r>
              <a:rPr kumimoji="0" lang="fr-CA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?</a:t>
            </a:r>
          </a:p>
        </p:txBody>
      </p:sp>
      <p:sp>
        <p:nvSpPr>
          <p:cNvPr id="34" name="Sous-titre 4">
            <a:extLst>
              <a:ext uri="{FF2B5EF4-FFF2-40B4-BE49-F238E27FC236}">
                <a16:creationId xmlns:a16="http://schemas.microsoft.com/office/drawing/2014/main" id="{E3D7278C-B4E2-179B-38D4-4737BB961437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7673511" y="3716431"/>
            <a:ext cx="3691175" cy="348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 Québec, en particulier Sherbrooke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35" name="Sous-titre 4">
            <a:extLst>
              <a:ext uri="{FF2B5EF4-FFF2-40B4-BE49-F238E27FC236}">
                <a16:creationId xmlns:a16="http://schemas.microsoft.com/office/drawing/2014/main" id="{E644CFC4-27EC-3C3F-B2D3-369354CF6CEA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7673511" y="1542140"/>
            <a:ext cx="4518489" cy="18622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lang="fr-FR" sz="19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</a:t>
            </a: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’identification et la quantification d’organismes dans l’environnement (application en écologie)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Autres angles possibles : conservation,  épidémiologie, médecine, sciences judiciaires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718B986-5657-44B2-D0D0-BFA3C6944009}"/>
              </a:ext>
            </a:extLst>
          </p:cNvPr>
          <p:cNvSpPr txBox="1"/>
          <p:nvPr/>
        </p:nvSpPr>
        <p:spPr>
          <a:xfrm>
            <a:off x="7684046" y="5347218"/>
            <a:ext cx="4249060" cy="93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91440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</a:pP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Technique nouvelle : avancées en extraction, en purification et en amplification de l’ADN</a:t>
            </a:r>
          </a:p>
        </p:txBody>
      </p:sp>
      <p:pic>
        <p:nvPicPr>
          <p:cNvPr id="2" name="4 recherche documentaire illustration_03">
            <a:hlinkClick r:id="" action="ppaction://media"/>
            <a:extLst>
              <a:ext uri="{FF2B5EF4-FFF2-40B4-BE49-F238E27FC236}">
                <a16:creationId xmlns:a16="http://schemas.microsoft.com/office/drawing/2014/main" id="{9C792B30-DDB2-D0AF-EEEA-0D8697A50B94}"/>
              </a:ext>
            </a:extLst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628200" y="682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1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7000">
        <p:fade/>
      </p:transition>
    </mc:Choice>
    <mc:Fallback>
      <p:transition spd="med" advTm="15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6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2E1467-84F6-C1B1-15C1-A9BAA779A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que 35">
            <a:extLst>
              <a:ext uri="{FF2B5EF4-FFF2-40B4-BE49-F238E27FC236}">
                <a16:creationId xmlns:a16="http://schemas.microsoft.com/office/drawing/2014/main" id="{156C4254-54D9-7FA3-EF3F-3A92604983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472000" y="6138000"/>
            <a:ext cx="720000" cy="720000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E75392DD-7B5B-6DD1-02BC-3DE0E600CA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9256" y="151950"/>
            <a:ext cx="936000" cy="936000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899B2C3B-A4DC-FDD8-F76E-47449EF3875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071756" y="244038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Préparer la recherche</a:t>
            </a:r>
          </a:p>
        </p:txBody>
      </p:sp>
      <p:sp>
        <p:nvSpPr>
          <p:cNvPr id="16" name="Sous-titre 4">
            <a:extLst>
              <a:ext uri="{FF2B5EF4-FFF2-40B4-BE49-F238E27FC236}">
                <a16:creationId xmlns:a16="http://schemas.microsoft.com/office/drawing/2014/main" id="{A2691F7F-4CE7-9059-C4E8-712739560B8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99547" y="32145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9" name="Espace réservé du numéro de diapositive 19">
            <a:extLst>
              <a:ext uri="{FF2B5EF4-FFF2-40B4-BE49-F238E27FC236}">
                <a16:creationId xmlns:a16="http://schemas.microsoft.com/office/drawing/2014/main" id="{559B146D-091B-AB70-BA9B-04CB54A2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2" name="Sous-titre 4">
            <a:extLst>
              <a:ext uri="{FF2B5EF4-FFF2-40B4-BE49-F238E27FC236}">
                <a16:creationId xmlns:a16="http://schemas.microsoft.com/office/drawing/2014/main" id="{D03FCFF2-D37E-AEE4-17CF-A1EE429647A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525413" y="1616800"/>
            <a:ext cx="10160619" cy="5378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 Black" panose="00000A00000000000000" pitchFamily="2" charset="-34"/>
                <a:cs typeface="Prompt Black" panose="00000A00000000000000" pitchFamily="2" charset="-34"/>
              </a:rPr>
              <a:t>Cerner des mots-clés pertinents ou des synonymes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ADNe (« 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eDNA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 »), ADN environnemental, écologie moléculaire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Espèce invasive, espèce exotique envahissante, espèce perturbatrice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Espèce en déclin, espèce menacée, espèce à statut précaire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 Black" panose="00000A00000000000000" pitchFamily="2" charset="-34"/>
                <a:cs typeface="Prompt Black" panose="00000A00000000000000" pitchFamily="2" charset="-34"/>
              </a:rPr>
              <a:t>Repérer les noms de personnes concernées par le sujet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Le nom d’une chercheuse ou d’un chercheur peut être utilisé. Son site Web professionnel peut fournir des sources et des mots-clés.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Sylvie Normand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57188" algn="l"/>
              </a:tabLst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Louis Bernatchez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63E7824-8917-A92A-F83F-2D46A29C45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2131" y="3789237"/>
            <a:ext cx="921248" cy="221782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9EE4EBE7-2DB6-D57D-0210-D3D35B3CA0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92410" y="4171870"/>
            <a:ext cx="184788" cy="288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712CAA35-4192-42A2-DA4C-5C205D7BE3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0096" y="1616800"/>
            <a:ext cx="921248" cy="221782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D3ACC601-902B-9D82-86A9-DFB6984DB8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792410" y="2024867"/>
            <a:ext cx="184788" cy="288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65BA1195-5937-01BD-7EF3-1927326560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92410" y="2855468"/>
            <a:ext cx="184788" cy="288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A9BFCDB2-6876-E183-7C68-2918BD14D8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792410" y="2446605"/>
            <a:ext cx="184788" cy="288000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2529BDD0-D44E-C624-8DCA-623BD42983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0800000" flipV="1">
            <a:off x="0" y="5352825"/>
            <a:ext cx="720000" cy="720000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28DF27A5-6E3A-ED93-EA98-5E711C30C6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0" y="6138000"/>
            <a:ext cx="720000" cy="720000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E299C2B9-C0C2-6F66-1DD5-E07A68BD7C5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0800000" flipV="1">
            <a:off x="781050" y="6138000"/>
            <a:ext cx="720000" cy="720000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E8FD5B95-043B-8F21-2AA1-EB9A1AE452B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 flipV="1">
            <a:off x="10692900" y="6138000"/>
            <a:ext cx="720000" cy="720000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1EA95759-8355-FE0A-7B79-C4A018A46FE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5400000" flipV="1">
            <a:off x="11472000" y="5352825"/>
            <a:ext cx="720000" cy="720000"/>
          </a:xfrm>
          <a:prstGeom prst="rect">
            <a:avLst/>
          </a:prstGeom>
        </p:spPr>
      </p:pic>
      <p:pic>
        <p:nvPicPr>
          <p:cNvPr id="5" name="4 recherche documentaire illustration_04">
            <a:hlinkClick r:id="" action="ppaction://media"/>
            <a:extLst>
              <a:ext uri="{FF2B5EF4-FFF2-40B4-BE49-F238E27FC236}">
                <a16:creationId xmlns:a16="http://schemas.microsoft.com/office/drawing/2014/main" id="{A6637A8D-0D43-B870-AA29-5EB4F9626B06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628200" y="80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15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4000">
        <p:fade/>
      </p:transition>
    </mc:Choice>
    <mc:Fallback>
      <p:transition spd="med" advTm="9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3F538-C8CD-6F48-2967-03724EF36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raphique 54">
            <a:extLst>
              <a:ext uri="{FF2B5EF4-FFF2-40B4-BE49-F238E27FC236}">
                <a16:creationId xmlns:a16="http://schemas.microsoft.com/office/drawing/2014/main" id="{B6FEA6F5-AAC0-84A3-81D7-8A242A553F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V="1">
            <a:off x="10047475" y="4713475"/>
            <a:ext cx="2144526" cy="2144526"/>
          </a:xfrm>
          <a:prstGeom prst="rect">
            <a:avLst/>
          </a:prstGeom>
        </p:spPr>
      </p:pic>
      <p:sp>
        <p:nvSpPr>
          <p:cNvPr id="10" name="Sous-titre 4">
            <a:extLst>
              <a:ext uri="{FF2B5EF4-FFF2-40B4-BE49-F238E27FC236}">
                <a16:creationId xmlns:a16="http://schemas.microsoft.com/office/drawing/2014/main" id="{67E5CD5F-92FD-8CF1-F4EE-C0C4CA94B3E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233474" y="1709863"/>
            <a:ext cx="9765205" cy="21827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kern="100" dirty="0">
                <a:latin typeface="Prompt Black" panose="00000A00000000000000" pitchFamily="2" charset="-34"/>
                <a:cs typeface="Prompt Black" panose="00000A00000000000000" pitchFamily="2" charset="-34"/>
              </a:rPr>
              <a:t>Faire u</a:t>
            </a: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cs typeface="Prompt Black" panose="00000A00000000000000" pitchFamily="2" charset="-34"/>
              </a:rPr>
              <a:t>ne première recherche générale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	Utiliser</a:t>
            </a: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des moteurs de recherche connus (Google, Google Scholar), 	ou même Wikipédia ou l’IA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kern="1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	Utiliser les opérateurs booléens :</a:t>
            </a: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9F31CE28-7712-B232-10F8-F09C458B37A8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91499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recherche documentaire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6DA750C3-4A40-8B66-316B-475DAFB3FA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27506" y="214415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54E817B8-27D4-B606-D622-C44283B44024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84332" y="31495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7F301B94-1462-54C2-C1F4-987CDA0226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46485" y="2513242"/>
            <a:ext cx="184788" cy="288000"/>
          </a:xfrm>
          <a:prstGeom prst="rect">
            <a:avLst/>
          </a:prstGeom>
        </p:spPr>
      </p:pic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22A2E5AD-1032-A976-4169-4DCCBA17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E052E35E-98F9-FFBC-0171-FF9F22723BB3}"/>
              </a:ext>
            </a:extLst>
          </p:cNvPr>
          <p:cNvGrpSpPr/>
          <p:nvPr/>
        </p:nvGrpSpPr>
        <p:grpSpPr>
          <a:xfrm>
            <a:off x="2962764" y="4513192"/>
            <a:ext cx="6266473" cy="1093856"/>
            <a:chOff x="2959167" y="4513192"/>
            <a:chExt cx="6266473" cy="1093856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2EC922CD-B7D8-07D0-FF23-AF972A50663B}"/>
                </a:ext>
              </a:extLst>
            </p:cNvPr>
            <p:cNvGrpSpPr/>
            <p:nvPr/>
          </p:nvGrpSpPr>
          <p:grpSpPr>
            <a:xfrm>
              <a:off x="2959167" y="4513192"/>
              <a:ext cx="1632589" cy="1093856"/>
              <a:chOff x="3130170" y="4509728"/>
              <a:chExt cx="1632589" cy="1093856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AEBF45DA-7934-F6CB-2AA5-4BC5D4BD6315}"/>
                  </a:ext>
                </a:extLst>
              </p:cNvPr>
              <p:cNvGrpSpPr/>
              <p:nvPr/>
            </p:nvGrpSpPr>
            <p:grpSpPr>
              <a:xfrm>
                <a:off x="3137363" y="4516656"/>
                <a:ext cx="1620000" cy="1080000"/>
                <a:chOff x="3137363" y="4516656"/>
                <a:chExt cx="1620000" cy="1080000"/>
              </a:xfrm>
            </p:grpSpPr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3CBFBD0B-4ED6-2BBC-775B-94888254D53E}"/>
                    </a:ext>
                  </a:extLst>
                </p:cNvPr>
                <p:cNvSpPr/>
                <p:nvPr/>
              </p:nvSpPr>
              <p:spPr>
                <a:xfrm>
                  <a:off x="3137363" y="4516656"/>
                  <a:ext cx="1080000" cy="1080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72B3F863-9123-CCC4-A011-21E2B3FBB851}"/>
                    </a:ext>
                  </a:extLst>
                </p:cNvPr>
                <p:cNvSpPr/>
                <p:nvPr/>
              </p:nvSpPr>
              <p:spPr>
                <a:xfrm>
                  <a:off x="3677363" y="4516656"/>
                  <a:ext cx="1080000" cy="1080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sp>
            <p:nvSpPr>
              <p:cNvPr id="33" name="Corde 32">
                <a:extLst>
                  <a:ext uri="{FF2B5EF4-FFF2-40B4-BE49-F238E27FC236}">
                    <a16:creationId xmlns:a16="http://schemas.microsoft.com/office/drawing/2014/main" id="{8F86A43F-34A4-D939-5D01-B424F732C29A}"/>
                  </a:ext>
                </a:extLst>
              </p:cNvPr>
              <p:cNvSpPr/>
              <p:nvPr/>
            </p:nvSpPr>
            <p:spPr>
              <a:xfrm rot="1402934">
                <a:off x="3682759" y="4523583"/>
                <a:ext cx="1080000" cy="1080000"/>
              </a:xfrm>
              <a:prstGeom prst="chord">
                <a:avLst>
                  <a:gd name="adj1" fmla="val 5754009"/>
                  <a:gd name="adj2" fmla="val 1302846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5" name="Corde 34">
                <a:extLst>
                  <a:ext uri="{FF2B5EF4-FFF2-40B4-BE49-F238E27FC236}">
                    <a16:creationId xmlns:a16="http://schemas.microsoft.com/office/drawing/2014/main" id="{BF531AC4-BAA5-9687-14BF-DA98BFADCDB8}"/>
                  </a:ext>
                </a:extLst>
              </p:cNvPr>
              <p:cNvSpPr/>
              <p:nvPr/>
            </p:nvSpPr>
            <p:spPr>
              <a:xfrm rot="20197066" flipH="1">
                <a:off x="3130170" y="4516655"/>
                <a:ext cx="1080000" cy="1080000"/>
              </a:xfrm>
              <a:prstGeom prst="chord">
                <a:avLst>
                  <a:gd name="adj1" fmla="val 5757846"/>
                  <a:gd name="adj2" fmla="val 1289656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C0E5F167-BF79-AA05-EAC2-D595ED66D892}"/>
                  </a:ext>
                </a:extLst>
              </p:cNvPr>
              <p:cNvSpPr/>
              <p:nvPr/>
            </p:nvSpPr>
            <p:spPr>
              <a:xfrm>
                <a:off x="3137097" y="4523584"/>
                <a:ext cx="1080000" cy="1080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7237F4E1-AF71-0440-0496-2BCC78CF7206}"/>
                  </a:ext>
                </a:extLst>
              </p:cNvPr>
              <p:cNvSpPr/>
              <p:nvPr/>
            </p:nvSpPr>
            <p:spPr>
              <a:xfrm>
                <a:off x="3677363" y="4509728"/>
                <a:ext cx="1080000" cy="1080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8D8EAB82-30BB-E7F7-3570-D6168E8336D7}"/>
                </a:ext>
              </a:extLst>
            </p:cNvPr>
            <p:cNvGrpSpPr/>
            <p:nvPr/>
          </p:nvGrpSpPr>
          <p:grpSpPr>
            <a:xfrm>
              <a:off x="5306366" y="4520120"/>
              <a:ext cx="1607095" cy="1080000"/>
              <a:chOff x="5124683" y="5347517"/>
              <a:chExt cx="1607095" cy="1080000"/>
            </a:xfrm>
          </p:grpSpPr>
          <p:sp>
            <p:nvSpPr>
              <p:cNvPr id="2" name="Ellipse 1">
                <a:extLst>
                  <a:ext uri="{FF2B5EF4-FFF2-40B4-BE49-F238E27FC236}">
                    <a16:creationId xmlns:a16="http://schemas.microsoft.com/office/drawing/2014/main" id="{99877151-5842-90CF-ED6C-ED3E06DCD84C}"/>
                  </a:ext>
                </a:extLst>
              </p:cNvPr>
              <p:cNvSpPr/>
              <p:nvPr/>
            </p:nvSpPr>
            <p:spPr>
              <a:xfrm>
                <a:off x="5124683" y="5347517"/>
                <a:ext cx="1080000" cy="1080000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0DBB6C20-2AAF-A900-8286-5B0181DBE811}"/>
                  </a:ext>
                </a:extLst>
              </p:cNvPr>
              <p:cNvSpPr/>
              <p:nvPr/>
            </p:nvSpPr>
            <p:spPr>
              <a:xfrm>
                <a:off x="5651778" y="5347517"/>
                <a:ext cx="1080000" cy="1080000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2099CE8D-C86A-E73F-ABEE-EF837DE5DF4B}"/>
                  </a:ext>
                </a:extLst>
              </p:cNvPr>
              <p:cNvSpPr/>
              <p:nvPr/>
            </p:nvSpPr>
            <p:spPr>
              <a:xfrm>
                <a:off x="5125366" y="5347517"/>
                <a:ext cx="1080000" cy="1080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29AD758F-4F03-8636-8F26-8CAE3E0FA99F}"/>
                </a:ext>
              </a:extLst>
            </p:cNvPr>
            <p:cNvGrpSpPr/>
            <p:nvPr/>
          </p:nvGrpSpPr>
          <p:grpSpPr>
            <a:xfrm>
              <a:off x="7618545" y="4520120"/>
              <a:ext cx="1607095" cy="1080000"/>
              <a:chOff x="5124683" y="5347517"/>
              <a:chExt cx="1607095" cy="1080000"/>
            </a:xfrm>
          </p:grpSpPr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82C2F0ED-4CDD-5DE1-A48D-01D839920A84}"/>
                  </a:ext>
                </a:extLst>
              </p:cNvPr>
              <p:cNvSpPr/>
              <p:nvPr/>
            </p:nvSpPr>
            <p:spPr>
              <a:xfrm>
                <a:off x="5124683" y="5347517"/>
                <a:ext cx="1080000" cy="1080000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B4213C54-C08A-3805-CF37-635FB7035B89}"/>
                  </a:ext>
                </a:extLst>
              </p:cNvPr>
              <p:cNvSpPr/>
              <p:nvPr/>
            </p:nvSpPr>
            <p:spPr>
              <a:xfrm>
                <a:off x="5651778" y="5347517"/>
                <a:ext cx="1080000" cy="1080000"/>
              </a:xfrm>
              <a:prstGeom prst="ellipse">
                <a:avLst/>
              </a:prstGeom>
              <a:solidFill>
                <a:srgbClr val="FDEDE7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07D985B0-DAB3-F951-C718-E2248F8815B0}"/>
                  </a:ext>
                </a:extLst>
              </p:cNvPr>
              <p:cNvSpPr/>
              <p:nvPr/>
            </p:nvSpPr>
            <p:spPr>
              <a:xfrm>
                <a:off x="5125366" y="5347517"/>
                <a:ext cx="1080000" cy="1080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41622084-F4A0-E73B-E89E-1C8E14BC7FF4}"/>
              </a:ext>
            </a:extLst>
          </p:cNvPr>
          <p:cNvSpPr txBox="1"/>
          <p:nvPr/>
        </p:nvSpPr>
        <p:spPr>
          <a:xfrm>
            <a:off x="2969691" y="4063465"/>
            <a:ext cx="1627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ET (AND, +)</a:t>
            </a:r>
            <a:endParaRPr lang="fr-CA" sz="2000" b="1" dirty="0">
              <a:solidFill>
                <a:schemeClr val="bg1"/>
              </a:solidFill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D95D4D1-15E6-062D-36F1-25819F5A5D2E}"/>
              </a:ext>
            </a:extLst>
          </p:cNvPr>
          <p:cNvSpPr txBox="1"/>
          <p:nvPr/>
        </p:nvSpPr>
        <p:spPr>
          <a:xfrm>
            <a:off x="5282003" y="4063465"/>
            <a:ext cx="1627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OU (OR, -)</a:t>
            </a:r>
            <a:endParaRPr lang="fr-CA" sz="2000" b="1" dirty="0">
              <a:solidFill>
                <a:schemeClr val="bg1"/>
              </a:solidFill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9A84FA8-A66B-5099-FBC5-5A4F9A805729}"/>
              </a:ext>
            </a:extLst>
          </p:cNvPr>
          <p:cNvSpPr txBox="1"/>
          <p:nvPr/>
        </p:nvSpPr>
        <p:spPr>
          <a:xfrm>
            <a:off x="7518115" y="4072990"/>
            <a:ext cx="17850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SAUF</a:t>
            </a: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(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NOT</a:t>
            </a: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)</a:t>
            </a:r>
            <a:endParaRPr lang="fr-CA" sz="2000" b="1" dirty="0">
              <a:solidFill>
                <a:schemeClr val="bg1"/>
              </a:solidFill>
            </a:endParaRPr>
          </a:p>
        </p:txBody>
      </p:sp>
      <p:pic>
        <p:nvPicPr>
          <p:cNvPr id="51" name="Graphique 50">
            <a:extLst>
              <a:ext uri="{FF2B5EF4-FFF2-40B4-BE49-F238E27FC236}">
                <a16:creationId xmlns:a16="http://schemas.microsoft.com/office/drawing/2014/main" id="{83537E46-C06E-20EC-A5DA-1EC4463139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51844" y="3595096"/>
            <a:ext cx="184788" cy="288000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id="{464E2751-57B1-8FE1-01BB-37F7BE85EB6C}"/>
              </a:ext>
            </a:extLst>
          </p:cNvPr>
          <p:cNvSpPr txBox="1"/>
          <p:nvPr/>
        </p:nvSpPr>
        <p:spPr>
          <a:xfrm>
            <a:off x="3386665" y="5941270"/>
            <a:ext cx="5610225" cy="654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fr-CA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Exemple de recherche sur Google Scholar en utilisant </a:t>
            </a:r>
            <a:r>
              <a:rPr lang="fr-CA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ADNe et carpe asiatique</a:t>
            </a:r>
            <a:endParaRPr lang="fr-CA" sz="2000" b="1" kern="1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54" name="Graphique 53">
            <a:extLst>
              <a:ext uri="{FF2B5EF4-FFF2-40B4-BE49-F238E27FC236}">
                <a16:creationId xmlns:a16="http://schemas.microsoft.com/office/drawing/2014/main" id="{685342EF-15EA-A2A5-15F3-6D6566981F6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 flipV="1">
            <a:off x="-13253" y="4718526"/>
            <a:ext cx="2144525" cy="2144525"/>
          </a:xfrm>
          <a:prstGeom prst="rect">
            <a:avLst/>
          </a:prstGeom>
        </p:spPr>
      </p:pic>
      <p:pic>
        <p:nvPicPr>
          <p:cNvPr id="4" name="4 recherche documentaire illustration_05">
            <a:hlinkClick r:id="" action="ppaction://media"/>
            <a:extLst>
              <a:ext uri="{FF2B5EF4-FFF2-40B4-BE49-F238E27FC236}">
                <a16:creationId xmlns:a16="http://schemas.microsoft.com/office/drawing/2014/main" id="{0FBDCCDF-BF5D-5FBC-394C-D75205C7E23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628200" y="71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4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000">
        <p:fade/>
      </p:transition>
    </mc:Choice>
    <mc:Fallback>
      <p:transition spd="med" advTm="4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6AEC6-4793-F520-D68F-C741A3DD8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4">
            <a:extLst>
              <a:ext uri="{FF2B5EF4-FFF2-40B4-BE49-F238E27FC236}">
                <a16:creationId xmlns:a16="http://schemas.microsoft.com/office/drawing/2014/main" id="{CE9A8998-5FAC-CF40-9B1C-100904A92A1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233474" y="1709863"/>
            <a:ext cx="7977202" cy="21827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kern="100" dirty="0">
                <a:latin typeface="Prompt Black" panose="00000A00000000000000" pitchFamily="2" charset="-34"/>
                <a:cs typeface="Prompt Black" panose="00000A00000000000000" pitchFamily="2" charset="-34"/>
              </a:rPr>
              <a:t>Consulter les ressources des bibliothèques</a:t>
            </a: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 Black" panose="00000A00000000000000" pitchFamily="2" charset="-34"/>
              <a:cs typeface="Prompt Black" panose="00000A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	Utiliser</a:t>
            </a: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le système Koha disponible dans de 	nombreuses bibliothèques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kern="1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	Consu</a:t>
            </a:r>
            <a:r>
              <a:rPr lang="fr-FR" sz="2000" kern="100" dirty="0" err="1">
                <a:latin typeface="Prompt" panose="00000500000000000000" pitchFamily="2" charset="-34"/>
                <a:cs typeface="Prompt" panose="00000500000000000000" pitchFamily="2" charset="-34"/>
              </a:rPr>
              <a:t>lter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 des banques de données fiables</a:t>
            </a: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kern="1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A887726C-7233-9DB2-61F4-226DDA56EF1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091499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recherche documentaire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239B7A09-29FD-C206-0E89-7BD6EB94C02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27506" y="214415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40ED0498-ABDA-34CC-ED6B-6B02DC47D44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84332" y="31495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9AAA4C3-2E0B-F49C-D039-F6955A6BB3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46485" y="2513242"/>
            <a:ext cx="184788" cy="288000"/>
          </a:xfrm>
          <a:prstGeom prst="rect">
            <a:avLst/>
          </a:prstGeom>
        </p:spPr>
      </p:pic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BBA385B4-4F26-52D8-91FA-E6549BE5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51" name="Graphique 50">
            <a:extLst>
              <a:ext uri="{FF2B5EF4-FFF2-40B4-BE49-F238E27FC236}">
                <a16:creationId xmlns:a16="http://schemas.microsoft.com/office/drawing/2014/main" id="{17FE1B96-4DBC-B9F5-41C8-521A98BCA3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51844" y="3595096"/>
            <a:ext cx="184788" cy="288000"/>
          </a:xfrm>
          <a:prstGeom prst="rect">
            <a:avLst/>
          </a:prstGeom>
        </p:spPr>
      </p:pic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58BEBA51-33A7-2EC9-19E2-7560CF3AAE2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397" y="2360752"/>
            <a:ext cx="968110" cy="880980"/>
          </a:xfrm>
          <a:prstGeom prst="rect">
            <a:avLst/>
          </a:prstGeom>
        </p:spPr>
      </p:pic>
      <p:pic>
        <p:nvPicPr>
          <p:cNvPr id="5" name="Image 4" descr="Une image contenant Police, Graphique, logo, graphisme&#10;&#10;Description générée automatiquement">
            <a:hlinkClick r:id="rId18"/>
            <a:extLst>
              <a:ext uri="{FF2B5EF4-FFF2-40B4-BE49-F238E27FC236}">
                <a16:creationId xmlns:a16="http://schemas.microsoft.com/office/drawing/2014/main" id="{4AAC3B1F-3C01-848E-397C-B15A37CBA184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471" y="3350404"/>
            <a:ext cx="1168199" cy="777383"/>
          </a:xfrm>
          <a:prstGeom prst="rect">
            <a:avLst/>
          </a:prstGeom>
        </p:spPr>
      </p:pic>
      <p:pic>
        <p:nvPicPr>
          <p:cNvPr id="6" name="Picture 2" descr="PubMed | Emory Libraries">
            <a:hlinkClick r:id="rId20"/>
            <a:extLst>
              <a:ext uri="{FF2B5EF4-FFF2-40B4-BE49-F238E27FC236}">
                <a16:creationId xmlns:a16="http://schemas.microsoft.com/office/drawing/2014/main" id="{F68B82C8-47EE-E237-4C31-EC1FE9241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397" y="3442382"/>
            <a:ext cx="1329279" cy="5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598E08E-18B3-584E-2D4E-A1FF20DD6602}"/>
              </a:ext>
            </a:extLst>
          </p:cNvPr>
          <p:cNvGrpSpPr>
            <a:grpSpLocks noChangeAspect="1"/>
          </p:cNvGrpSpPr>
          <p:nvPr/>
        </p:nvGrpSpPr>
        <p:grpSpPr>
          <a:xfrm>
            <a:off x="3005257" y="5183801"/>
            <a:ext cx="6181486" cy="1185273"/>
            <a:chOff x="4671602" y="5634656"/>
            <a:chExt cx="5632464" cy="1080000"/>
          </a:xfrm>
        </p:grpSpPr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F6DE49CD-F7A2-0587-64CA-1A42F17DE6A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E6524A48-1911-A04C-E9F3-49D9311BE6DC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B835FFB-27C4-7001-DC3F-41A21C9B6FF4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FC29089D-1AA3-0307-4104-A8C13950BD7E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940A5CCF-374B-A6C6-F4F5-41152A6242B0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</p:grpSp>
      <p:pic>
        <p:nvPicPr>
          <p:cNvPr id="2" name="4 recherche documentaire illustration_06">
            <a:hlinkClick r:id="" action="ppaction://media"/>
            <a:extLst>
              <a:ext uri="{FF2B5EF4-FFF2-40B4-BE49-F238E27FC236}">
                <a16:creationId xmlns:a16="http://schemas.microsoft.com/office/drawing/2014/main" id="{7EBBFBFA-528D-1ECC-ECA2-6DF776465C7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563986" y="154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93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8000">
        <p:fade/>
      </p:transition>
    </mc:Choice>
    <mc:Fallback>
      <p:transition spd="med" advTm="3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0113E-9DA3-C97A-FB53-3F18F92EE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que 24">
            <a:extLst>
              <a:ext uri="{FF2B5EF4-FFF2-40B4-BE49-F238E27FC236}">
                <a16:creationId xmlns:a16="http://schemas.microsoft.com/office/drawing/2014/main" id="{5A5CCAF0-BCF1-E2E4-0BD2-CA996B74148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86912" y="5252912"/>
            <a:ext cx="1605086" cy="1605086"/>
          </a:xfrm>
          <a:prstGeom prst="rect">
            <a:avLst/>
          </a:prstGeom>
        </p:spPr>
      </p:pic>
      <p:sp>
        <p:nvSpPr>
          <p:cNvPr id="10" name="Sous-titre 4">
            <a:extLst>
              <a:ext uri="{FF2B5EF4-FFF2-40B4-BE49-F238E27FC236}">
                <a16:creationId xmlns:a16="http://schemas.microsoft.com/office/drawing/2014/main" id="{50DB433A-7E05-8476-86F7-7BCBA58967C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276287" y="1586038"/>
            <a:ext cx="7977202" cy="3500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kern="100" dirty="0">
                <a:latin typeface="Prompt Black" panose="00000A00000000000000" pitchFamily="2" charset="-34"/>
                <a:cs typeface="Prompt Black" panose="00000A00000000000000" pitchFamily="2" charset="-34"/>
              </a:rPr>
              <a:t>Consulter des revues ou d’autres sources fiables</a:t>
            </a: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 Black" panose="00000A00000000000000" pitchFamily="2" charset="-34"/>
              <a:cs typeface="Prompt Black" panose="00000A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000" kern="1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	</a:t>
            </a:r>
            <a:endParaRPr lang="fr-FR" sz="2000" kern="1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F269A06D-9914-2B01-1125-4D8F52AA927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91499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recherche documentaire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EFD8D201-0680-194C-5934-1D3C79FC37F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127506" y="214415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AD6CECF0-CEEA-CAAC-97C8-1F9D24B6A2EB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84332" y="31495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433D0B61-C814-BC9E-A438-35E2F164A5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96350" y="4964912"/>
            <a:ext cx="184788" cy="288000"/>
          </a:xfrm>
          <a:prstGeom prst="rect">
            <a:avLst/>
          </a:prstGeom>
        </p:spPr>
      </p:pic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2F19B705-61C5-9E62-EE8F-ECF62624A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51" name="Graphique 50">
            <a:extLst>
              <a:ext uri="{FF2B5EF4-FFF2-40B4-BE49-F238E27FC236}">
                <a16:creationId xmlns:a16="http://schemas.microsoft.com/office/drawing/2014/main" id="{E69F4B37-CB4C-B232-EA42-0B639D3997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96350" y="2803242"/>
            <a:ext cx="184788" cy="288000"/>
          </a:xfrm>
          <a:prstGeom prst="rect">
            <a:avLst/>
          </a:prstGeom>
        </p:spPr>
      </p:pic>
      <p:sp>
        <p:nvSpPr>
          <p:cNvPr id="2" name="Sous-titre 4">
            <a:extLst>
              <a:ext uri="{FF2B5EF4-FFF2-40B4-BE49-F238E27FC236}">
                <a16:creationId xmlns:a16="http://schemas.microsoft.com/office/drawing/2014/main" id="{81B8F3DE-C668-02A6-0029-DC5DA2A3BEA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000188" y="2170259"/>
            <a:ext cx="9715998" cy="46075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Manuels pédagogiques ou autres livres fiables</a:t>
            </a:r>
          </a:p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Revues scientifiques pour grand public :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Québec Science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Recherche</a:t>
            </a:r>
            <a:endParaRPr lang="fr-FR" sz="2000" b="1" kern="1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Journaux ou médias d’actualités :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ICI Radio-Canada/Sciences</a:t>
            </a:r>
            <a:endParaRPr lang="fr-FR" sz="2000" b="1" kern="1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Sites internet d’articles ou de nouvelles liées aux sciences :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Sciencedirect.com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Futura-Sciences Santé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Agence Science-Presse</a:t>
            </a:r>
            <a:endParaRPr lang="fr-FR" sz="2000" b="1" kern="1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Sites gouvernementaux </a:t>
            </a:r>
            <a:r>
              <a:rPr lang="fr-CA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(.gouv.qc.ca, .gov.ca, .gouv.fr, etc.) :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Santé Canada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, </a:t>
            </a:r>
            <a:r>
              <a:rPr lang="fr-FR" sz="2000" b="1" kern="10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ministère de l’environnement</a:t>
            </a:r>
            <a:endParaRPr lang="fr-FR" sz="2000" b="1" kern="1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spcAft>
                <a:spcPts val="1800"/>
              </a:spcAft>
              <a:defRPr/>
            </a:pP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Publications universitaires ou éducatives (.</a:t>
            </a:r>
            <a:r>
              <a:rPr lang="fr-FR" sz="2000" kern="100" dirty="0" err="1">
                <a:latin typeface="Prompt" panose="00000500000000000000" pitchFamily="2" charset="-34"/>
                <a:cs typeface="Prompt" panose="00000500000000000000" pitchFamily="2" charset="-34"/>
              </a:rPr>
              <a:t>edu</a:t>
            </a:r>
            <a:r>
              <a:rPr lang="fr-FR" sz="2000" kern="100" dirty="0">
                <a:latin typeface="Prompt" panose="00000500000000000000" pitchFamily="2" charset="-34"/>
                <a:cs typeface="Prompt" panose="00000500000000000000" pitchFamily="2" charset="-34"/>
              </a:rPr>
              <a:t>, .uni, etc.)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0D04170-94B6-B575-2A48-6557DACF24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796350" y="2169696"/>
            <a:ext cx="184788" cy="288000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D290D559-840C-CA4F-98E4-F9861F6CBB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796350" y="3446313"/>
            <a:ext cx="184788" cy="288000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1AAE7D69-7192-017F-65E6-A82E9694E0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796288" y="4071941"/>
            <a:ext cx="184788" cy="288000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89B21308-3800-8563-0A4A-86721BA572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796288" y="5879704"/>
            <a:ext cx="184788" cy="288000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637B16B4-7B38-9A8A-A8C2-34ED8FCFF56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5400000">
            <a:off x="-4275" y="5252914"/>
            <a:ext cx="1605086" cy="1605086"/>
          </a:xfrm>
          <a:prstGeom prst="rect">
            <a:avLst/>
          </a:prstGeom>
        </p:spPr>
      </p:pic>
      <p:pic>
        <p:nvPicPr>
          <p:cNvPr id="4" name="4 recherche documentaire illustration_07">
            <a:hlinkClick r:id="" action="ppaction://media"/>
            <a:extLst>
              <a:ext uri="{FF2B5EF4-FFF2-40B4-BE49-F238E27FC236}">
                <a16:creationId xmlns:a16="http://schemas.microsoft.com/office/drawing/2014/main" id="{079CD7C5-0677-7DFE-0EE8-957E0B87F1EC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1628200" y="1260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7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6000">
        <p:fade/>
      </p:transition>
    </mc:Choice>
    <mc:Fallback>
      <p:transition spd="med" advTm="7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F2F34B-09B0-65E5-5881-947595D7D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940DDA99-FF9B-408C-E599-8744D9BBE8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6638" y="68818"/>
            <a:ext cx="936000" cy="936000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3C6F137F-04DE-736F-A7C6-112A22CB161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69289" y="8327"/>
            <a:ext cx="10546896" cy="1269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FF8786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La vérification des sources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5E595B-1B98-9247-475E-39E0C4A1414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22552" y="1193387"/>
            <a:ext cx="10546895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Dès qu’un document est trouvé, il faut s’assurer qu’il est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fiable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 et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pertinent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!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A0000"/>
              </a:solidFill>
              <a:effectLst/>
              <a:uLnTx/>
              <a:uFillTx/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33" name="Sous-titre 4">
            <a:extLst>
              <a:ext uri="{FF2B5EF4-FFF2-40B4-BE49-F238E27FC236}">
                <a16:creationId xmlns:a16="http://schemas.microsoft.com/office/drawing/2014/main" id="{88BF7542-33A7-D6E2-6904-8E1F3B9D163A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88204" y="231433"/>
            <a:ext cx="591918" cy="610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A" sz="4500" b="1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n-ea"/>
                <a:cs typeface="Prompt Black" panose="00000A00000000000000" pitchFamily="2" charset="-34"/>
              </a:rPr>
              <a:t>3</a:t>
            </a:r>
          </a:p>
        </p:txBody>
      </p:sp>
      <p:sp>
        <p:nvSpPr>
          <p:cNvPr id="6" name="Espace réservé du numéro de diapositive 19">
            <a:extLst>
              <a:ext uri="{FF2B5EF4-FFF2-40B4-BE49-F238E27FC236}">
                <a16:creationId xmlns:a16="http://schemas.microsoft.com/office/drawing/2014/main" id="{098AD01D-D9ED-6A20-F058-6731771C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8F5EE-9B8B-477C-8E3D-445419C1B57D}" type="slidenum">
              <a:rPr kumimoji="0" lang="fr-CA" sz="20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5" name="4 recherche documentaire illustration_08">
            <a:hlinkClick r:id="" action="ppaction://media"/>
            <a:extLst>
              <a:ext uri="{FF2B5EF4-FFF2-40B4-BE49-F238E27FC236}">
                <a16:creationId xmlns:a16="http://schemas.microsoft.com/office/drawing/2014/main" id="{BC2F1E5A-D239-A543-437B-7D04C097CDF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28200" y="49091"/>
            <a:ext cx="487363" cy="487363"/>
          </a:xfrm>
          <a:prstGeom prst="rect">
            <a:avLst/>
          </a:prstGeom>
        </p:spPr>
      </p:pic>
      <p:sp>
        <p:nvSpPr>
          <p:cNvPr id="8" name="Sous-titre 4">
            <a:extLst>
              <a:ext uri="{FF2B5EF4-FFF2-40B4-BE49-F238E27FC236}">
                <a16:creationId xmlns:a16="http://schemas.microsoft.com/office/drawing/2014/main" id="{AFEDB94D-EF0D-2604-08D9-5505176514F7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399873" y="1898081"/>
            <a:ext cx="4466087" cy="1185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L’éditeur du document est-il réputé?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La source est-elle gouvernementale?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 document est-t-il passé par un comité de révision?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A6E0BA4-2F43-2EBE-44A1-912CD37BD604}"/>
              </a:ext>
            </a:extLst>
          </p:cNvPr>
          <p:cNvGrpSpPr/>
          <p:nvPr/>
        </p:nvGrpSpPr>
        <p:grpSpPr>
          <a:xfrm>
            <a:off x="151628" y="1887337"/>
            <a:ext cx="1185273" cy="1185273"/>
            <a:chOff x="144522" y="1956669"/>
            <a:chExt cx="1185273" cy="1185273"/>
          </a:xfrm>
        </p:grpSpPr>
        <p:pic>
          <p:nvPicPr>
            <p:cNvPr id="23" name="Graphique 22">
              <a:extLst>
                <a:ext uri="{FF2B5EF4-FFF2-40B4-BE49-F238E27FC236}">
                  <a16:creationId xmlns:a16="http://schemas.microsoft.com/office/drawing/2014/main" id="{69376BC0-EAEB-A3C1-4B03-547FEA481E74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44522" y="1956669"/>
              <a:ext cx="1185273" cy="118527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0C17281-23BA-6FFC-ED08-58626B688BC6}"/>
                </a:ext>
              </a:extLst>
            </p:cNvPr>
            <p:cNvSpPr txBox="1"/>
            <p:nvPr/>
          </p:nvSpPr>
          <p:spPr>
            <a:xfrm>
              <a:off x="193694" y="2167662"/>
              <a:ext cx="1086928" cy="7632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Fiabilité de la source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9FADA77-E7E6-7F10-460B-AEC7042F6A96}"/>
              </a:ext>
            </a:extLst>
          </p:cNvPr>
          <p:cNvGrpSpPr/>
          <p:nvPr/>
        </p:nvGrpSpPr>
        <p:grpSpPr>
          <a:xfrm>
            <a:off x="91799" y="3701399"/>
            <a:ext cx="1304931" cy="1185273"/>
            <a:chOff x="112452" y="3214417"/>
            <a:chExt cx="1304931" cy="1185273"/>
          </a:xfrm>
        </p:grpSpPr>
        <p:pic>
          <p:nvPicPr>
            <p:cNvPr id="24" name="Graphique 23">
              <a:extLst>
                <a:ext uri="{FF2B5EF4-FFF2-40B4-BE49-F238E27FC236}">
                  <a16:creationId xmlns:a16="http://schemas.microsoft.com/office/drawing/2014/main" id="{91CBBB64-7CB8-2A92-E3CA-240A071ECFC8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72281" y="3214417"/>
              <a:ext cx="1185273" cy="11852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A02EA9C-AFA3-1855-79EB-2A85848CCBD0}"/>
                </a:ext>
              </a:extLst>
            </p:cNvPr>
            <p:cNvSpPr txBox="1"/>
            <p:nvPr/>
          </p:nvSpPr>
          <p:spPr>
            <a:xfrm>
              <a:off x="112452" y="3425410"/>
              <a:ext cx="1304931" cy="7632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Crédibilité </a:t>
              </a:r>
              <a:r>
                <a:rPr lang="fr-CA" sz="1600" dirty="0">
                  <a:latin typeface="Prompt Black" panose="00000A00000000000000" pitchFamily="2" charset="-34"/>
                  <a:cs typeface="Prompt Black" panose="00000A00000000000000" pitchFamily="2" charset="-34"/>
                </a:rPr>
                <a:t>de l’</a:t>
              </a:r>
              <a:r>
                <a:rPr lang="fr-CA" sz="1600" dirty="0" err="1">
                  <a:latin typeface="Prompt Black" panose="00000A00000000000000" pitchFamily="2" charset="-34"/>
                  <a:cs typeface="Prompt Black" panose="00000A00000000000000" pitchFamily="2" charset="-34"/>
                </a:rPr>
                <a:t>auteur∙e</a:t>
              </a:r>
              <a:endParaRPr kumimoji="0" lang="fr-C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rompt Black" panose="00000A00000000000000" pitchFamily="2" charset="-34"/>
                <a:cs typeface="Prompt Black" panose="00000A00000000000000" pitchFamily="2" charset="-34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1E8FB3E-2DA5-4C18-AAB4-DE76E133829A}"/>
              </a:ext>
            </a:extLst>
          </p:cNvPr>
          <p:cNvGrpSpPr/>
          <p:nvPr/>
        </p:nvGrpSpPr>
        <p:grpSpPr>
          <a:xfrm>
            <a:off x="145182" y="5515460"/>
            <a:ext cx="1198164" cy="1185273"/>
            <a:chOff x="138065" y="4753505"/>
            <a:chExt cx="1198164" cy="1185273"/>
          </a:xfrm>
          <a:solidFill>
            <a:schemeClr val="accent6"/>
          </a:solidFill>
        </p:grpSpPr>
        <p:pic>
          <p:nvPicPr>
            <p:cNvPr id="25" name="Graphique 24">
              <a:extLst>
                <a:ext uri="{FF2B5EF4-FFF2-40B4-BE49-F238E27FC236}">
                  <a16:creationId xmlns:a16="http://schemas.microsoft.com/office/drawing/2014/main" id="{B6E0108D-2B05-E0A6-E954-EF07A19B8A57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44511" y="4753505"/>
              <a:ext cx="1185273" cy="118527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B264E24-703F-FA7F-A476-9F71AAC720B3}"/>
                </a:ext>
              </a:extLst>
            </p:cNvPr>
            <p:cNvSpPr txBox="1"/>
            <p:nvPr/>
          </p:nvSpPr>
          <p:spPr>
            <a:xfrm>
              <a:off x="138065" y="5186097"/>
              <a:ext cx="1198164" cy="3200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Validité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778B80AA-DAD3-D426-23D8-48AF7324BDC0}"/>
              </a:ext>
            </a:extLst>
          </p:cNvPr>
          <p:cNvSpPr txBox="1"/>
          <p:nvPr/>
        </p:nvSpPr>
        <p:spPr>
          <a:xfrm>
            <a:off x="1393174" y="4026439"/>
            <a:ext cx="4162235" cy="54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La personne qui a créé le document est-elle réputée dans son domaine?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39CA3E-1327-2CC1-08E4-9CDF202BC31B}"/>
              </a:ext>
            </a:extLst>
          </p:cNvPr>
          <p:cNvSpPr txBox="1"/>
          <p:nvPr/>
        </p:nvSpPr>
        <p:spPr>
          <a:xfrm>
            <a:off x="1401514" y="5655921"/>
            <a:ext cx="4260993" cy="904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Y a-t-il une bibliographie ou des citations de sources?</a:t>
            </a:r>
          </a:p>
          <a:p>
            <a:pPr defTabSz="91440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La méthodologie est-elle expliquée?</a:t>
            </a:r>
          </a:p>
        </p:txBody>
      </p:sp>
      <p:sp>
        <p:nvSpPr>
          <p:cNvPr id="18" name="Sous-titre 4">
            <a:extLst>
              <a:ext uri="{FF2B5EF4-FFF2-40B4-BE49-F238E27FC236}">
                <a16:creationId xmlns:a16="http://schemas.microsoft.com/office/drawing/2014/main" id="{A6A7C8D1-ED7A-1859-5D8D-D28A89D99692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7494090" y="2172299"/>
            <a:ext cx="4240254" cy="6187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Quelles sont les intentions de l’auteur</a:t>
            </a:r>
            <a:r>
              <a:rPr lang="fr-CA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∙</a:t>
            </a: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Les propos sont-ils neutres ou biaisés?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sp>
        <p:nvSpPr>
          <p:cNvPr id="20" name="Sous-titre 4">
            <a:extLst>
              <a:ext uri="{FF2B5EF4-FFF2-40B4-BE49-F238E27FC236}">
                <a16:creationId xmlns:a16="http://schemas.microsoft.com/office/drawing/2014/main" id="{CE8B3FD9-1AAB-1084-87A0-B05D2B7FB77D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7500536" y="3701398"/>
            <a:ext cx="4240254" cy="1185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Les informations sont-elles erronées?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11818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Est-ce approximatif ou exact?</a:t>
            </a:r>
          </a:p>
          <a:p>
            <a:pPr algn="l"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Le document comporte-t-il des erreurs d’orthographe</a:t>
            </a:r>
            <a:r>
              <a:rPr lang="fr-FR" sz="1600" dirty="0">
                <a:solidFill>
                  <a:srgbClr val="011818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ou de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 grammaire?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65F3A2D-0154-B09E-8AFA-02624FF85E27}"/>
              </a:ext>
            </a:extLst>
          </p:cNvPr>
          <p:cNvSpPr txBox="1"/>
          <p:nvPr/>
        </p:nvSpPr>
        <p:spPr>
          <a:xfrm>
            <a:off x="7508929" y="5837252"/>
            <a:ext cx="4259012" cy="54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357188" algn="l"/>
              </a:tabLst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11818"/>
                </a:solidFill>
                <a:effectLst/>
                <a:uLnTx/>
                <a:uFillTx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Les informations sont-elles toujours d’actualité?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172B3A4-48FF-A5B7-A3F2-1F89140DD53B}"/>
              </a:ext>
            </a:extLst>
          </p:cNvPr>
          <p:cNvGrpSpPr/>
          <p:nvPr/>
        </p:nvGrpSpPr>
        <p:grpSpPr>
          <a:xfrm>
            <a:off x="6250616" y="5516657"/>
            <a:ext cx="1198164" cy="1185273"/>
            <a:chOff x="138065" y="4753505"/>
            <a:chExt cx="1198164" cy="1185273"/>
          </a:xfrm>
        </p:grpSpPr>
        <p:pic>
          <p:nvPicPr>
            <p:cNvPr id="30" name="Graphique 29">
              <a:extLst>
                <a:ext uri="{FF2B5EF4-FFF2-40B4-BE49-F238E27FC236}">
                  <a16:creationId xmlns:a16="http://schemas.microsoft.com/office/drawing/2014/main" id="{4565A238-85AF-56A1-C1AA-34BDBC503C32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44511" y="4753505"/>
              <a:ext cx="1185273" cy="1185273"/>
            </a:xfrm>
            <a:prstGeom prst="rect">
              <a:avLst/>
            </a:prstGeom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E88D27B4-E49E-2AC5-5DAB-89F49FC0A68E}"/>
                </a:ext>
              </a:extLst>
            </p:cNvPr>
            <p:cNvSpPr txBox="1"/>
            <p:nvPr/>
          </p:nvSpPr>
          <p:spPr>
            <a:xfrm>
              <a:off x="138065" y="5186097"/>
              <a:ext cx="1198164" cy="3200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Actualité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E1F3A4D-3B24-E931-858E-E12C3E736D18}"/>
              </a:ext>
            </a:extLst>
          </p:cNvPr>
          <p:cNvGrpSpPr/>
          <p:nvPr/>
        </p:nvGrpSpPr>
        <p:grpSpPr>
          <a:xfrm>
            <a:off x="6174908" y="3701398"/>
            <a:ext cx="1349579" cy="1185273"/>
            <a:chOff x="138064" y="4753505"/>
            <a:chExt cx="1349579" cy="1185273"/>
          </a:xfrm>
        </p:grpSpPr>
        <p:pic>
          <p:nvPicPr>
            <p:cNvPr id="34" name="Graphique 33">
              <a:extLst>
                <a:ext uri="{FF2B5EF4-FFF2-40B4-BE49-F238E27FC236}">
                  <a16:creationId xmlns:a16="http://schemas.microsoft.com/office/drawing/2014/main" id="{D7F7DC9A-1BB0-AA3D-9829-7E6B2D8C1D8D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20217" y="4753505"/>
              <a:ext cx="1185273" cy="1185273"/>
            </a:xfrm>
            <a:prstGeom prst="rect">
              <a:avLst/>
            </a:prstGeom>
          </p:spPr>
        </p:pic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702284ED-F0C9-93AB-F6C2-981C00E14671}"/>
                </a:ext>
              </a:extLst>
            </p:cNvPr>
            <p:cNvSpPr txBox="1"/>
            <p:nvPr/>
          </p:nvSpPr>
          <p:spPr>
            <a:xfrm>
              <a:off x="138064" y="5186097"/>
              <a:ext cx="1349579" cy="3200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Exactitude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026B5157-4B28-42AB-AA3C-130CAFDB529C}"/>
              </a:ext>
            </a:extLst>
          </p:cNvPr>
          <p:cNvGrpSpPr/>
          <p:nvPr/>
        </p:nvGrpSpPr>
        <p:grpSpPr>
          <a:xfrm>
            <a:off x="6168211" y="1887336"/>
            <a:ext cx="1362974" cy="1185273"/>
            <a:chOff x="53658" y="4753505"/>
            <a:chExt cx="1362974" cy="1185273"/>
          </a:xfrm>
        </p:grpSpPr>
        <p:pic>
          <p:nvPicPr>
            <p:cNvPr id="37" name="Graphique 36">
              <a:extLst>
                <a:ext uri="{FF2B5EF4-FFF2-40B4-BE49-F238E27FC236}">
                  <a16:creationId xmlns:a16="http://schemas.microsoft.com/office/drawing/2014/main" id="{E7FC8637-AEFD-848E-4495-DF29F777B35F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42509" y="4753505"/>
              <a:ext cx="1185273" cy="1185273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24A6362-EECF-34B9-717E-26D03DEE6225}"/>
                </a:ext>
              </a:extLst>
            </p:cNvPr>
            <p:cNvSpPr txBox="1"/>
            <p:nvPr/>
          </p:nvSpPr>
          <p:spPr>
            <a:xfrm>
              <a:off x="53658" y="5186097"/>
              <a:ext cx="1362974" cy="3200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>
                  <a:tab pos="357188" algn="l"/>
                </a:tabLst>
                <a:defRPr/>
              </a:pPr>
              <a:r>
                <a:rPr kumimoji="0" lang="fr-CA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Prompt Black" panose="00000A00000000000000" pitchFamily="2" charset="-34"/>
                  <a:cs typeface="Prompt Black" panose="00000A00000000000000" pitchFamily="2" charset="-34"/>
                </a:rPr>
                <a:t>Objectivité</a:t>
              </a:r>
            </a:p>
          </p:txBody>
        </p:sp>
      </p:grpSp>
      <p:pic>
        <p:nvPicPr>
          <p:cNvPr id="39" name="Graphique 38">
            <a:extLst>
              <a:ext uri="{FF2B5EF4-FFF2-40B4-BE49-F238E27FC236}">
                <a16:creationId xmlns:a16="http://schemas.microsoft.com/office/drawing/2014/main" id="{399789D8-C06F-454B-7CC6-3A17B1F22F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95204" y="2799681"/>
            <a:ext cx="448616" cy="108000"/>
          </a:xfrm>
          <a:prstGeom prst="rect">
            <a:avLst/>
          </a:prstGeom>
        </p:spPr>
      </p:pic>
      <p:pic>
        <p:nvPicPr>
          <p:cNvPr id="40" name="Graphique 39">
            <a:extLst>
              <a:ext uri="{FF2B5EF4-FFF2-40B4-BE49-F238E27FC236}">
                <a16:creationId xmlns:a16="http://schemas.microsoft.com/office/drawing/2014/main" id="{B38498B0-ADDB-40BA-85A7-88549E8720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92973" y="6193440"/>
            <a:ext cx="448616" cy="108000"/>
          </a:xfrm>
          <a:prstGeom prst="rect">
            <a:avLst/>
          </a:prstGeom>
        </p:spPr>
      </p:pic>
      <p:pic>
        <p:nvPicPr>
          <p:cNvPr id="41" name="Graphique 40">
            <a:extLst>
              <a:ext uri="{FF2B5EF4-FFF2-40B4-BE49-F238E27FC236}">
                <a16:creationId xmlns:a16="http://schemas.microsoft.com/office/drawing/2014/main" id="{CAB354E3-6373-FB30-767C-75241B8C8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92973" y="4621419"/>
            <a:ext cx="448616" cy="108000"/>
          </a:xfrm>
          <a:prstGeom prst="rect">
            <a:avLst/>
          </a:prstGeom>
        </p:spPr>
      </p:pic>
      <p:pic>
        <p:nvPicPr>
          <p:cNvPr id="42" name="Graphique 41">
            <a:extLst>
              <a:ext uri="{FF2B5EF4-FFF2-40B4-BE49-F238E27FC236}">
                <a16:creationId xmlns:a16="http://schemas.microsoft.com/office/drawing/2014/main" id="{51800B56-D9D1-7C1E-C8BC-D0678A624B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625389" y="6193440"/>
            <a:ext cx="448616" cy="108000"/>
          </a:xfrm>
          <a:prstGeom prst="rect">
            <a:avLst/>
          </a:prstGeom>
        </p:spPr>
      </p:pic>
      <p:pic>
        <p:nvPicPr>
          <p:cNvPr id="43" name="Graphique 42">
            <a:extLst>
              <a:ext uri="{FF2B5EF4-FFF2-40B4-BE49-F238E27FC236}">
                <a16:creationId xmlns:a16="http://schemas.microsoft.com/office/drawing/2014/main" id="{D2FFE583-276D-F416-DAD0-36D86F80C7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625389" y="4400078"/>
            <a:ext cx="448616" cy="108000"/>
          </a:xfrm>
          <a:prstGeom prst="rect">
            <a:avLst/>
          </a:prstGeom>
        </p:spPr>
      </p:pic>
      <p:pic>
        <p:nvPicPr>
          <p:cNvPr id="44" name="Graphique 43">
            <a:extLst>
              <a:ext uri="{FF2B5EF4-FFF2-40B4-BE49-F238E27FC236}">
                <a16:creationId xmlns:a16="http://schemas.microsoft.com/office/drawing/2014/main" id="{4AF784AA-51EB-EC43-E053-1639021BCC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625389" y="2581657"/>
            <a:ext cx="448616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21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9000">
        <p:fade/>
      </p:transition>
    </mc:Choice>
    <mc:Fallback>
      <p:transition spd="med" advTm="8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E0F19-9ED8-1FD2-731B-8EF11A60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793D70E6-57E7-0EC6-AC36-8BAE5EFBD1C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4100" y="2691362"/>
            <a:ext cx="11423801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078C8C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Écoutez aussi les capsules sur la mise en récit…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839743-ACAD-005D-FB96-8D7A2E1E4D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5913" y="4403280"/>
            <a:ext cx="10960175" cy="9144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A" sz="4500" b="1" dirty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…puis lancez-vous dans la préparation de votre article!</a:t>
            </a:r>
            <a:endParaRPr lang="fr-CA" sz="4500" dirty="0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69CFF771-3C08-01D7-D349-1D5924B43F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8000" y="1004705"/>
            <a:ext cx="1296000" cy="1296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63A1AFD2-8A1E-EAA7-68BA-5220080D36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6514" y="1004705"/>
            <a:ext cx="1296000" cy="1296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F0A0D0FF-D39B-80D0-FF6E-D610293C5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9486" y="1004705"/>
            <a:ext cx="1296000" cy="1296000"/>
          </a:xfrm>
          <a:prstGeom prst="rect">
            <a:avLst/>
          </a:prstGeom>
        </p:spPr>
      </p:pic>
      <p:pic>
        <p:nvPicPr>
          <p:cNvPr id="7" name="fin musique">
            <a:hlinkClick r:id="" action="ppaction://media"/>
            <a:extLst>
              <a:ext uri="{FF2B5EF4-FFF2-40B4-BE49-F238E27FC236}">
                <a16:creationId xmlns:a16="http://schemas.microsoft.com/office/drawing/2014/main" id="{8AB8E02A-7EC8-0851-5376-DE4DE856ABB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76088" y="96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37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Thème Office">
  <a:themeElements>
    <a:clrScheme name="Concours">
      <a:dk1>
        <a:srgbClr val="180802"/>
      </a:dk1>
      <a:lt1>
        <a:srgbClr val="F27B50"/>
      </a:lt1>
      <a:dk2>
        <a:srgbClr val="011818"/>
      </a:dk2>
      <a:lt2>
        <a:srgbClr val="078C8C"/>
      </a:lt2>
      <a:accent1>
        <a:srgbClr val="FF8786"/>
      </a:accent1>
      <a:accent2>
        <a:srgbClr val="1A0000"/>
      </a:accent2>
      <a:accent3>
        <a:srgbClr val="F59876"/>
      </a:accent3>
      <a:accent4>
        <a:srgbClr val="3FA9A9"/>
      </a:accent4>
      <a:accent5>
        <a:srgbClr val="FFA7A4"/>
      </a:accent5>
      <a:accent6>
        <a:srgbClr val="FFB7B6"/>
      </a:accent6>
      <a:hlink>
        <a:srgbClr val="F8B59C"/>
      </a:hlink>
      <a:folHlink>
        <a:srgbClr val="77C6C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B4477454B3E498BDAC36111711218" ma:contentTypeVersion="11" ma:contentTypeDescription="Crée un document." ma:contentTypeScope="" ma:versionID="04ceb6154b3d1b0f275963d33b8f3a71">
  <xsd:schema xmlns:xsd="http://www.w3.org/2001/XMLSchema" xmlns:xs="http://www.w3.org/2001/XMLSchema" xmlns:p="http://schemas.microsoft.com/office/2006/metadata/properties" xmlns:ns2="c738d4e0-b4fa-4b9a-bd8b-baec2b3c2208" xmlns:ns3="4cd64bc9-e75a-4bbc-8217-c2b5051834cb" targetNamespace="http://schemas.microsoft.com/office/2006/metadata/properties" ma:root="true" ma:fieldsID="f9cd350b133f24954ca970f15e6ed20f" ns2:_="" ns3:_="">
    <xsd:import namespace="c738d4e0-b4fa-4b9a-bd8b-baec2b3c2208"/>
    <xsd:import namespace="4cd64bc9-e75a-4bbc-8217-c2b5051834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8d4e0-b4fa-4b9a-bd8b-baec2b3c2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4ee7099c-c430-4f29-be0f-2cf3fe7682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64bc9-e75a-4bbc-8217-c2b5051834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132042-4afe-43cf-8574-5bf45ec31c52}" ma:internalName="TaxCatchAll" ma:showField="CatchAllData" ma:web="4cd64bc9-e75a-4bbc-8217-c2b5051834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38d4e0-b4fa-4b9a-bd8b-baec2b3c2208">
      <Terms xmlns="http://schemas.microsoft.com/office/infopath/2007/PartnerControls"/>
    </lcf76f155ced4ddcb4097134ff3c332f>
    <TaxCatchAll xmlns="4cd64bc9-e75a-4bbc-8217-c2b5051834cb" xsi:nil="true"/>
  </documentManagement>
</p:properties>
</file>

<file path=customXml/itemProps1.xml><?xml version="1.0" encoding="utf-8"?>
<ds:datastoreItem xmlns:ds="http://schemas.openxmlformats.org/officeDocument/2006/customXml" ds:itemID="{190BA7B3-B945-4D58-82D5-32FAC84933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13D6C2-A518-4507-8BCF-28743D351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38d4e0-b4fa-4b9a-bd8b-baec2b3c2208"/>
    <ds:schemaRef ds:uri="4cd64bc9-e75a-4bbc-8217-c2b5051834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3AA9EA-4113-4E9E-A80F-0A4A0F48E028}">
  <ds:schemaRefs>
    <ds:schemaRef ds:uri="http://schemas.openxmlformats.org/package/2006/metadata/core-properties"/>
    <ds:schemaRef ds:uri="http://purl.org/dc/dcmitype/"/>
    <ds:schemaRef ds:uri="4cd64bc9-e75a-4bbc-8217-c2b5051834cb"/>
    <ds:schemaRef ds:uri="http://schemas.microsoft.com/office/infopath/2007/PartnerControls"/>
    <ds:schemaRef ds:uri="http://purl.org/dc/elements/1.1/"/>
    <ds:schemaRef ds:uri="http://schemas.microsoft.com/office/2006/metadata/properties"/>
    <ds:schemaRef ds:uri="c738d4e0-b4fa-4b9a-bd8b-baec2b3c2208"/>
    <ds:schemaRef ds:uri="http://schemas.microsoft.com/office/2006/documentManagement/type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848</TotalTime>
  <Words>616</Words>
  <Application>Microsoft Office PowerPoint</Application>
  <PresentationFormat>Grand écran</PresentationFormat>
  <Paragraphs>134</Paragraphs>
  <Slides>13</Slides>
  <Notes>7</Notes>
  <HiddenSlides>0</HiddenSlides>
  <MMClips>9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Prompt</vt:lpstr>
      <vt:lpstr>Prompt Black</vt:lpstr>
      <vt:lpstr>Prompt Medium</vt:lpstr>
      <vt:lpstr>1_Thème Office</vt:lpstr>
      <vt:lpstr>Recherche documentaire : illustration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Illustration du concept de récit dans un exemple de texte de vulgarisation</dc:title>
  <dc:creator>Domingue, Olivier</dc:creator>
  <cp:lastModifiedBy>Bouchetard-Aubus, Christel</cp:lastModifiedBy>
  <cp:revision>62</cp:revision>
  <dcterms:created xsi:type="dcterms:W3CDTF">2023-10-31T15:56:25Z</dcterms:created>
  <dcterms:modified xsi:type="dcterms:W3CDTF">2026-05-18T16:28:28Z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0x010100EE7B4477454B3E498BDAC36111711218</vt:lpwstr>
  </property>
  <property fmtid="{D5CDD505-2E9C-101B-9397-08002B2CF9AE}" pid="3" name="MediaServiceImageTags">
    <vt:lpwstr/>
  </property>
  <property fmtid="{D5CDD505-2E9C-101B-9397-08002B2CF9AE}" pid="4" name="Order">
    <vt:r8>154300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