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2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3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4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5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6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8"/>
  </p:notesMasterIdLst>
  <p:sldIdLst>
    <p:sldId id="280" r:id="rId6"/>
    <p:sldId id="258" r:id="rId7"/>
    <p:sldId id="264" r:id="rId8"/>
    <p:sldId id="259" r:id="rId9"/>
    <p:sldId id="265" r:id="rId10"/>
    <p:sldId id="266" r:id="rId11"/>
    <p:sldId id="267" r:id="rId12"/>
    <p:sldId id="295" r:id="rId13"/>
    <p:sldId id="287" r:id="rId14"/>
    <p:sldId id="292" r:id="rId15"/>
    <p:sldId id="293" r:id="rId16"/>
    <p:sldId id="294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1D6E525-B740-998E-9226-56FE38881E13}" name="Houde, Gaële" initials="GH" userId="S::202276959@cegepsherbrooke.qc.ca::5d5ec70a-8c43-45d9-8288-1c37fe3b15ff" providerId="AD"/>
  <p188:author id="{EEA0BC4A-E0E6-F76B-13CA-CCCA3A1C1C93}" name="Domingue, Olivier" initials="DO" userId="S::olivier.domingue@cegepsherbrooke.qc.ca::2c69847c-1978-47b4-be1c-dc665aec5719" providerId="AD"/>
  <p188:author id="{CD6E444E-72B3-7279-FDF7-6470FDB4CEA2}" name="Murray, Andrée-Anne" initials="MA" userId="S::andree-anne.murray@cegepsherbrooke.qc.ca::4a16ccb6-c8f6-419f-b8cd-d7436ec802a2" providerId="AD"/>
  <p188:author id="{64A51C7B-461F-1B7C-76A4-8375671B2EB1}" name="Dion, Sébastien" initials="DS" userId="S::sebastien.dion@cegepsherbrooke.qc.ca::96715139-c857-4750-a7f2-23178ff327e9" providerId="AD"/>
  <p188:author id="{4D99B4FA-1419-292F-2116-28B2EEDEE81A}" name="Bouchetard-Aubus, Christel" initials="CB" userId="S::christel.bouchetard-aubus@cegepsherbrooke.qc.ca::b80636cf-b527-46b3-997c-f89b578ca0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0802"/>
    <a:srgbClr val="FDEDE7"/>
    <a:srgbClr val="AFE3E3"/>
    <a:srgbClr val="FBB7B6"/>
    <a:srgbClr val="F8B59C"/>
    <a:srgbClr val="FBD2C2"/>
    <a:srgbClr val="FFB7B6"/>
    <a:srgbClr val="E7FEFE"/>
    <a:srgbClr val="FFE5E5"/>
    <a:srgbClr val="078C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036" autoAdjust="0"/>
  </p:normalViewPr>
  <p:slideViewPr>
    <p:cSldViewPr snapToGrid="0">
      <p:cViewPr varScale="1">
        <p:scale>
          <a:sx n="105" d="100"/>
          <a:sy n="105" d="100"/>
        </p:scale>
        <p:origin x="7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ser, Marie-Josée" userId="1f472c87-257e-4b6e-aef9-5821c6506813" providerId="ADAL" clId="{AAE41FE4-F4D7-465C-9B4F-D14FF2D97F32}"/>
    <pc:docChg chg="custSel modSld">
      <pc:chgData name="Fraser, Marie-Josée" userId="1f472c87-257e-4b6e-aef9-5821c6506813" providerId="ADAL" clId="{AAE41FE4-F4D7-465C-9B4F-D14FF2D97F32}" dt="2026-07-28T13:25:39.395" v="59" actId="207"/>
      <pc:docMkLst>
        <pc:docMk/>
      </pc:docMkLst>
      <pc:sldChg chg="modSp mod">
        <pc:chgData name="Fraser, Marie-Josée" userId="1f472c87-257e-4b6e-aef9-5821c6506813" providerId="ADAL" clId="{AAE41FE4-F4D7-465C-9B4F-D14FF2D97F32}" dt="2026-07-28T13:25:39.395" v="59" actId="207"/>
        <pc:sldMkLst>
          <pc:docMk/>
          <pc:sldMk cId="3857791424" sldId="258"/>
        </pc:sldMkLst>
        <pc:spChg chg="mod">
          <ac:chgData name="Fraser, Marie-Josée" userId="1f472c87-257e-4b6e-aef9-5821c6506813" providerId="ADAL" clId="{AAE41FE4-F4D7-465C-9B4F-D14FF2D97F32}" dt="2026-07-28T13:25:39.395" v="59" actId="207"/>
          <ac:spMkLst>
            <pc:docMk/>
            <pc:sldMk cId="3857791424" sldId="258"/>
            <ac:spMk id="4" creationId="{2B35B7D3-F3BF-AF78-2582-ECB2112374BB}"/>
          </ac:spMkLst>
        </pc:spChg>
      </pc:sldChg>
    </pc:docChg>
  </pc:docChgLst>
  <pc:docChgLst>
    <pc:chgData name="Bouchetard-Aubus, Christel" userId="b80636cf-b527-46b3-997c-f89b578ca092" providerId="ADAL" clId="{5684F419-86D4-49B1-8768-082628D43FB0}"/>
    <pc:docChg chg="modSld">
      <pc:chgData name="Bouchetard-Aubus, Christel" userId="b80636cf-b527-46b3-997c-f89b578ca092" providerId="ADAL" clId="{5684F419-86D4-49B1-8768-082628D43FB0}" dt="2026-07-31T18:16:50.989" v="10" actId="1076"/>
      <pc:docMkLst>
        <pc:docMk/>
      </pc:docMkLst>
      <pc:sldChg chg="modSp mod">
        <pc:chgData name="Bouchetard-Aubus, Christel" userId="b80636cf-b527-46b3-997c-f89b578ca092" providerId="ADAL" clId="{5684F419-86D4-49B1-8768-082628D43FB0}" dt="2026-07-31T18:15:59.782" v="4" actId="1076"/>
        <pc:sldMkLst>
          <pc:docMk/>
          <pc:sldMk cId="3857791424" sldId="258"/>
        </pc:sldMkLst>
        <pc:picChg chg="mod">
          <ac:chgData name="Bouchetard-Aubus, Christel" userId="b80636cf-b527-46b3-997c-f89b578ca092" providerId="ADAL" clId="{5684F419-86D4-49B1-8768-082628D43FB0}" dt="2026-07-31T18:15:59.782" v="4" actId="1076"/>
          <ac:picMkLst>
            <pc:docMk/>
            <pc:sldMk cId="3857791424" sldId="258"/>
            <ac:picMk id="30" creationId="{F4E93C6F-9A71-E6BE-9D76-79953063CCBE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6:08.210" v="6" actId="1076"/>
        <pc:sldMkLst>
          <pc:docMk/>
          <pc:sldMk cId="4168311515" sldId="259"/>
        </pc:sldMkLst>
        <pc:picChg chg="mod">
          <ac:chgData name="Bouchetard-Aubus, Christel" userId="b80636cf-b527-46b3-997c-f89b578ca092" providerId="ADAL" clId="{5684F419-86D4-49B1-8768-082628D43FB0}" dt="2026-07-31T18:16:08.210" v="6" actId="1076"/>
          <ac:picMkLst>
            <pc:docMk/>
            <pc:sldMk cId="4168311515" sldId="259"/>
            <ac:picMk id="2" creationId="{D0EECD02-4579-81FB-DB25-BF969F6E0CC4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6:03.942" v="5" actId="1076"/>
        <pc:sldMkLst>
          <pc:docMk/>
          <pc:sldMk cId="483121768" sldId="264"/>
        </pc:sldMkLst>
        <pc:picChg chg="mod">
          <ac:chgData name="Bouchetard-Aubus, Christel" userId="b80636cf-b527-46b3-997c-f89b578ca092" providerId="ADAL" clId="{5684F419-86D4-49B1-8768-082628D43FB0}" dt="2026-07-31T18:16:03.942" v="5" actId="1076"/>
          <ac:picMkLst>
            <pc:docMk/>
            <pc:sldMk cId="483121768" sldId="264"/>
            <ac:picMk id="3" creationId="{C706DC44-36AB-E9E2-8ED6-1205177DA807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6:12.463" v="7" actId="1076"/>
        <pc:sldMkLst>
          <pc:docMk/>
          <pc:sldMk cId="3739843456" sldId="265"/>
        </pc:sldMkLst>
        <pc:picChg chg="mod">
          <ac:chgData name="Bouchetard-Aubus, Christel" userId="b80636cf-b527-46b3-997c-f89b578ca092" providerId="ADAL" clId="{5684F419-86D4-49B1-8768-082628D43FB0}" dt="2026-07-31T18:16:12.463" v="7" actId="1076"/>
          <ac:picMkLst>
            <pc:docMk/>
            <pc:sldMk cId="3739843456" sldId="265"/>
            <ac:picMk id="2" creationId="{C563A304-ECEC-1FE0-4FDF-4182E42D34D4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6:50.989" v="10" actId="1076"/>
        <pc:sldMkLst>
          <pc:docMk/>
          <pc:sldMk cId="2500337408" sldId="266"/>
        </pc:sldMkLst>
        <pc:picChg chg="mod">
          <ac:chgData name="Bouchetard-Aubus, Christel" userId="b80636cf-b527-46b3-997c-f89b578ca092" providerId="ADAL" clId="{5684F419-86D4-49B1-8768-082628D43FB0}" dt="2026-07-31T18:16:50.989" v="10" actId="1076"/>
          <ac:picMkLst>
            <pc:docMk/>
            <pc:sldMk cId="2500337408" sldId="266"/>
            <ac:picMk id="9" creationId="{8DE78BCA-107B-5CED-3E9C-966F3A645AAF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6:45.133" v="9" actId="1076"/>
        <pc:sldMkLst>
          <pc:docMk/>
          <pc:sldMk cId="4191211756" sldId="267"/>
        </pc:sldMkLst>
        <pc:picChg chg="mod">
          <ac:chgData name="Bouchetard-Aubus, Christel" userId="b80636cf-b527-46b3-997c-f89b578ca092" providerId="ADAL" clId="{5684F419-86D4-49B1-8768-082628D43FB0}" dt="2026-07-31T18:16:45.133" v="9" actId="1076"/>
          <ac:picMkLst>
            <pc:docMk/>
            <pc:sldMk cId="4191211756" sldId="267"/>
            <ac:picMk id="10" creationId="{5AA1E286-5B53-8789-2F06-0E8109DF90AC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5:51.745" v="3" actId="6549"/>
        <pc:sldMkLst>
          <pc:docMk/>
          <pc:sldMk cId="1442469698" sldId="280"/>
        </pc:sldMkLst>
        <pc:spChg chg="mod">
          <ac:chgData name="Bouchetard-Aubus, Christel" userId="b80636cf-b527-46b3-997c-f89b578ca092" providerId="ADAL" clId="{5684F419-86D4-49B1-8768-082628D43FB0}" dt="2026-07-31T18:15:44.110" v="1" actId="20577"/>
          <ac:spMkLst>
            <pc:docMk/>
            <pc:sldMk cId="1442469698" sldId="280"/>
            <ac:spMk id="2" creationId="{0C82A62F-EDF7-6CBC-74B7-9E6680C5E1BB}"/>
          </ac:spMkLst>
        </pc:spChg>
        <pc:spChg chg="mod">
          <ac:chgData name="Bouchetard-Aubus, Christel" userId="b80636cf-b527-46b3-997c-f89b578ca092" providerId="ADAL" clId="{5684F419-86D4-49B1-8768-082628D43FB0}" dt="2026-07-31T18:15:51.745" v="3" actId="6549"/>
          <ac:spMkLst>
            <pc:docMk/>
            <pc:sldMk cId="1442469698" sldId="280"/>
            <ac:spMk id="8" creationId="{197CAED3-ED7F-CBF2-5CC0-AC72072E7395}"/>
          </ac:spMkLst>
        </pc:spChg>
        <pc:picChg chg="mod">
          <ac:chgData name="Bouchetard-Aubus, Christel" userId="b80636cf-b527-46b3-997c-f89b578ca092" providerId="ADAL" clId="{5684F419-86D4-49B1-8768-082628D43FB0}" dt="2026-07-31T18:15:47.845" v="2" actId="1076"/>
          <ac:picMkLst>
            <pc:docMk/>
            <pc:sldMk cId="1442469698" sldId="280"/>
            <ac:picMk id="6" creationId="{3DCC6C9D-4BD6-F886-4512-4B5A4B9CCAA7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6:36.870" v="8" actId="1076"/>
        <pc:sldMkLst>
          <pc:docMk/>
          <pc:sldMk cId="608637619" sldId="295"/>
        </pc:sldMkLst>
        <pc:picChg chg="mod">
          <ac:chgData name="Bouchetard-Aubus, Christel" userId="b80636cf-b527-46b3-997c-f89b578ca092" providerId="ADAL" clId="{5684F419-86D4-49B1-8768-082628D43FB0}" dt="2026-07-31T18:16:36.870" v="8" actId="1076"/>
          <ac:picMkLst>
            <pc:docMk/>
            <pc:sldMk cId="608637619" sldId="295"/>
            <ac:picMk id="4" creationId="{A2C368BB-CF74-D14E-C123-7C98A30177F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FAE93-B167-400F-9CFE-82AF752BCCA9}" type="datetimeFigureOut">
              <a:rPr lang="fr-CA" smtClean="0"/>
              <a:t>2026-07-31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2B13F-5FF5-45B3-BB8D-7770D4D833B2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30806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2B13F-5FF5-45B3-BB8D-7770D4D833B2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1722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2DB01-A96F-6521-F55C-D8B6B42E7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335FA9C-7C4F-7A72-3A48-EDA1205C93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9A3352C-1D7B-1148-2D59-C08763E193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2374B9A-D9FD-7FC7-10FB-7376163B05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2B13F-5FF5-45B3-BB8D-7770D4D833B2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87655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2B13F-5FF5-45B3-BB8D-7770D4D833B2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39871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3363D-2FDA-E705-D9EB-4F5525D16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8BC0E88-70B0-AA29-13FD-D2ECC68C12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0DD15C7-A7DB-AFAD-8018-B47D471D78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6A01888-900C-B603-D938-9C7D6598FD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2B13F-5FF5-45B3-BB8D-7770D4D833B2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6352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B69A9-554C-DB16-D471-6B120FF97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1A1A271-BF55-4AFF-377E-005F0CB632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393B323-EAE4-F53B-27A1-565F517FD7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4DFE64-2800-C3AE-A659-2CE8587BD5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2B13F-5FF5-45B3-BB8D-7770D4D833B2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909646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162A8-658A-ABAC-B8FE-9C2997191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A45E95-34FA-6A5A-BCE0-8AA1A9C88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0C2EEFD-F23E-C8E5-E7C6-6940D2846C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B878352-6B60-20B6-DF66-2B2CB008A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92B13F-5FF5-45B3-BB8D-7770D4D833B2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53386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797D34-AB85-4750-4E16-178212DD17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13B8D2A-5ABD-50DF-9E26-9341939A33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BE606B-A5C0-A09E-E7E5-342499B7A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4AFDD-D7CD-427D-B2C8-AC26956BB861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0094591-FE8D-E7B1-980D-F841142F0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5DBDCB5-8547-55FD-E31C-B769E12A9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51BD-20F0-4707-A186-365DE322670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18334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47F028-0136-05A5-4FDF-022E03702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B30C5C2-75A5-5520-66AD-829AB6B17E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54C772-8920-2145-0147-A5EA2F614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6772B-0FB1-4559-BAE3-86E2584B2F10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0CFF95-D3EC-0106-C9D7-C4F3B5EAC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CE993C-5E4B-9737-F59C-99ABDFECE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51BD-20F0-4707-A186-365DE322670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69376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DE288CC-6011-8B2D-1C17-C2F2EA5A32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F3963CF-52D7-6C00-AB2A-F6C5EAB2C2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4BE5CE-CFDD-D7A8-FC1B-4B2F0304B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95578-2610-4245-A351-6D7A5040A18A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29D63A-A461-819B-F26E-F1C979F74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A11883-65BE-0938-6700-56DC7E828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51BD-20F0-4707-A186-365DE322670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55258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BFF74D-D055-027A-98FA-3FA8F4E17E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1EF1985-08AD-2E2A-A0A7-42F4C0DB1F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6936B7D-C130-5438-94E4-FD4A5638A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18497-E90E-4F93-A611-65A94DEA26C4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6F8722C-182A-AA2B-CC2D-2AE18379C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98D5E6-7B5E-C7ED-8671-3B9DADBDC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44332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07B25D-E2CB-711E-C3C3-0405ECA5B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53D179-7952-B2B6-0D58-B4A2E986B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6396A1-F5C4-54CA-4FD2-48B3D3A2F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DF752-41D9-4578-83C0-B3B7E1004F13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533297-CB1F-F3D0-7ADF-D5B2832F9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A85F25-6B06-869D-4ED0-496826B40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75645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DDFD50-EA1C-49DF-0B7A-92D5BD094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86433A-D107-F1FE-A850-B96792DBF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753E76-3940-814B-40D0-DACCE350D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E4F81-FC56-464B-A7AB-8B2DE9B92D43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B6B20D-1371-1A13-AA83-9AC0F6845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1A1683-E19A-BF91-53B8-6C3C184A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84404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AD6E10-4D1F-34EB-7391-75E840AF5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1FB623-3C37-41C5-BE80-D17E869BF7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A7744C3-E1A8-C122-0A77-8C58E91A7E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0A6D100-3E4F-AD03-0126-1EB695EC5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E5142-F654-498C-B897-1F18423C244A}" type="datetime1">
              <a:rPr lang="fr-CA" smtClean="0"/>
              <a:t>2026-07-31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08704C-764C-22F9-AEA2-016D7DE71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6D23ED3-C89A-4190-6714-8E96C6240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70883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EA194E-D1F1-65F4-DCE8-C731F835B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E3A18B-C07F-F008-E5A5-59B9921E0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F94540-6A23-95BA-3786-EBD21719C9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271B098-BC7C-0F55-7C89-D0121A6ACB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D57603A-DEAD-0041-A4BC-21BB41B0F4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88B91A6-8097-AE4F-2BE7-6422B3CB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B577-3851-4D01-817A-CA3FF6B3A334}" type="datetime1">
              <a:rPr lang="fr-CA" smtClean="0"/>
              <a:t>2026-07-31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C3530EE-320F-3C76-4447-58F9E5C9F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FA01736-90A3-CEFF-4C5D-29D45E506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86087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F39A8B-564F-1806-D91C-114E383AC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48B854D-CCBC-5773-53B9-8B6F37C36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F59B-1EAC-40EA-9363-6CCC9453E93C}" type="datetime1">
              <a:rPr lang="fr-CA" smtClean="0"/>
              <a:t>2026-07-31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9350609-E556-7D75-1063-DAE388515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C022EA-7650-6EC9-6194-3C62022EB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15083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FFFA2FF-B18F-022C-E168-7C35956F5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704E1-4703-4926-A273-3617DFF94B6E}" type="datetime1">
              <a:rPr lang="fr-CA" smtClean="0"/>
              <a:t>2026-07-31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C7E1E76-2000-474A-276D-7B6C4D667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473E7A-279F-B734-069B-46ADB2C41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294220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19C78-2F4E-72D2-E75F-BB5E136E8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A9227D-ECF9-F863-8180-1B62863DD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EBA7AF9-1CF1-C402-2E8D-CA000B6A3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7108C31-EED5-61A1-C63F-E29F951E6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8F8A0-FED1-4F9C-8077-66B952149882}" type="datetime1">
              <a:rPr lang="fr-CA" smtClean="0"/>
              <a:t>2026-07-31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F7E6E60-15A5-2A1C-6EF3-8DCF55F65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80E0D71-6A79-4DAE-EDD0-6B3000BD5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3131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C2323E-B60C-572A-1CB0-05EF26313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74B8C1-84D9-058F-276D-062F18C25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6859AF-7C03-86BC-DE34-B586DBE18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CCF9-B053-49B6-A4FC-4F624468EF74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C9CC1F-5BAE-21DD-6931-5427A51B2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2611921-A605-9B6E-BFA1-21239A0E8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51BD-20F0-4707-A186-365DE322670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594647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41AE62-C19D-8539-67C5-E1E20E6FD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CB0713A-B9DD-7F53-2375-E1B106B610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906D00D-24A5-CDE1-61B3-371C68595E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BDFD9D6-B426-F25E-7B7B-07321DAAB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1AACD-BF4A-40A2-8FA0-58597EBD79C0}" type="datetime1">
              <a:rPr lang="fr-CA" smtClean="0"/>
              <a:t>2026-07-31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098FCB4-09ED-E2F5-C786-3CBC666BE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ED37232-4CFA-71F5-80D4-BF1E1E1FF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842446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3F28ED-EA46-BAD6-A97A-7A0D1F4F3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BCD53FE-EF96-45BB-62D9-34A82F9886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613292-803D-C03C-BA7F-DACABD469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9FDCB-B709-4221-AABE-5E2AFBF5871C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B0ED42-24A0-FD6F-315A-8027CC541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33A053-F9FB-ED4B-4090-35F74DEF4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9887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2F3F80A-864F-57F1-5A17-EDB166CE42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DE69C51-A690-3255-E82C-1D46DEBBA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000A0F-8C7F-8C93-53A4-472C626C1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8376F-4603-4FBE-BC1F-333B9624660F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E5065F-3C35-08E9-9B24-1031E10DA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22A49D-F5AA-29C3-5FB9-F6D4DEC64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96811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F4ED29-4076-D21F-333D-681838159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81E005C-1CFA-6E69-63E4-52A9A59F3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A31146C-5BDA-CF38-DA5C-FA650CE71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A776B-4FD4-4C24-A76D-579C265E31D5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F266F5C-0B02-EA2E-24F7-59AA24E91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7FC5F06-D69D-8DA2-72EE-4FF81980E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51BD-20F0-4707-A186-365DE322670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2481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B32B9C-7128-F62A-1489-05D6F5794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F515CF-D871-3DF3-DB80-255AAB0D78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02694F4-B580-CFB7-5A95-B94483FABF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7A051F4-2A01-7EE6-F1AE-86FDBCC0E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6A7AB-6067-4EBF-827C-0C237730992D}" type="datetime1">
              <a:rPr lang="fr-CA" smtClean="0"/>
              <a:t>2026-07-31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51D791-C35C-3ED0-E0CD-5941397CB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F87BA81-B603-EB94-66DE-B639762B0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51BD-20F0-4707-A186-365DE322670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73297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F38540-443F-0F37-C248-50FA3B60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7056836-CE50-626E-EFDB-8902BDB7D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007171-8714-97FC-880C-837BB8B15C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64370EA-FC15-BD5E-4FC2-4FEF47BC9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D46947E-54FB-2C52-0F74-03096E9D73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EE6896E-FCD8-6DAD-2521-9F4A9E85D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F1EAD-9837-4574-8526-FF99E2B9FA98}" type="datetime1">
              <a:rPr lang="fr-CA" smtClean="0"/>
              <a:t>2026-07-31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1DFA90E-2402-D2AB-3D24-0C262C3EA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3884D58-A90C-26A1-A995-572EDBE6D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51BD-20F0-4707-A186-365DE322670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3536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C08DA7-1DDE-A76A-44C4-0A29E40BD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3B3233D-9B9C-9B43-ACDF-481A57103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BDADA-AF24-4E8D-86FD-77C73B7AEFE0}" type="datetime1">
              <a:rPr lang="fr-CA" smtClean="0"/>
              <a:t>2026-07-31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47D4770-7B92-143B-8299-F78FDA61A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9BE45F8-BC45-8CB1-22DE-AFDFD52D0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51BD-20F0-4707-A186-365DE322670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4158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EE377C4-B265-BC35-E7D2-2A8CBB006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2A5A8-FDCB-4D7B-A68C-345B45DCB255}" type="datetime1">
              <a:rPr lang="fr-CA" smtClean="0"/>
              <a:t>2026-07-31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71045B5-1515-EF94-FDE7-7D4BA4DEC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8CE8C5E-F95C-E248-EFCA-58F48A75C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51BD-20F0-4707-A186-365DE322670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03134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0CD62-11AF-6DEA-C4D0-65A738A18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6CA9A1-271E-F83E-FAD4-AFCF30E63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F3CA62-463A-E76F-D064-957D3AAF2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5368393-9F6C-0E46-0A81-A0AEF7976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79ED5-B3B8-4A4C-A92F-13462E27F52D}" type="datetime1">
              <a:rPr lang="fr-CA" smtClean="0"/>
              <a:t>2026-07-31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0208CB8-02B3-7C27-DA67-DAD8498CD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5049388-A4DB-E928-1B5F-372A016E4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51BD-20F0-4707-A186-365DE322670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03974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B3594E-8BA6-C532-9BBE-8091B1E5C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D46A7ED-B1C8-5B51-3778-F810D8838F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47377ED-3F23-C1B9-7225-4A3A04F348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BD7D7C5-4522-6C31-8455-8AA705E6F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E283-A480-49D3-9A6C-F187B5989D57}" type="datetime1">
              <a:rPr lang="fr-CA" smtClean="0"/>
              <a:t>2026-07-31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E6F7EF8-00F6-6C8A-724E-DB6B46281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4FE6394-6C86-CA42-612C-9EB298F7B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651BD-20F0-4707-A186-365DE322670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70624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3EFD082-37D9-1D7D-2891-75CF838D2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8F06562-8E85-62BB-DE51-27771C5BE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5E6BEE-18FB-FD6F-191E-5793BE125C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644E3-5D94-4CF4-8D27-9B5F39222CF0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87BB64-58E9-BD26-979F-13C25FCEA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D5626A-7905-0EB6-AB81-F3E8F4E32E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651BD-20F0-4707-A186-365DE322670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82309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D928A5C-AA6F-9554-F031-1A7DFF5D2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BAB8A2-5A74-3890-FF28-B52B68BFB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615685-E0DD-1F98-C0A3-B0BD27418E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E367A-FFA9-4A25-9D13-819C57381C32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A80A47-24F0-451F-FDA6-F616CDA1A3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F030FC-7EC4-76FF-3100-AF987D995D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4056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1.mp3"/><Relationship Id="rId13" Type="http://schemas.openxmlformats.org/officeDocument/2006/relationships/image" Target="../media/image4.svg"/><Relationship Id="rId3" Type="http://schemas.openxmlformats.org/officeDocument/2006/relationships/tags" Target="../tags/tag3.xml"/><Relationship Id="rId7" Type="http://schemas.microsoft.com/office/2007/relationships/media" Target="../media/media1.mp3"/><Relationship Id="rId12" Type="http://schemas.openxmlformats.org/officeDocument/2006/relationships/image" Target="../media/image3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2.svg"/><Relationship Id="rId5" Type="http://schemas.openxmlformats.org/officeDocument/2006/relationships/tags" Target="../tags/tag5.xml"/><Relationship Id="rId15" Type="http://schemas.openxmlformats.org/officeDocument/2006/relationships/image" Target="../media/image6.png"/><Relationship Id="rId10" Type="http://schemas.openxmlformats.org/officeDocument/2006/relationships/image" Target="../media/image1.sv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5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80.xml"/><Relationship Id="rId13" Type="http://schemas.openxmlformats.org/officeDocument/2006/relationships/image" Target="../media/image52.svg"/><Relationship Id="rId18" Type="http://schemas.openxmlformats.org/officeDocument/2006/relationships/image" Target="../media/image65.svg"/><Relationship Id="rId3" Type="http://schemas.openxmlformats.org/officeDocument/2006/relationships/tags" Target="../tags/tag75.xml"/><Relationship Id="rId21" Type="http://schemas.openxmlformats.org/officeDocument/2006/relationships/image" Target="../media/image68.svg"/><Relationship Id="rId7" Type="http://schemas.openxmlformats.org/officeDocument/2006/relationships/tags" Target="../tags/tag79.xml"/><Relationship Id="rId12" Type="http://schemas.openxmlformats.org/officeDocument/2006/relationships/image" Target="../media/image51.png"/><Relationship Id="rId17" Type="http://schemas.openxmlformats.org/officeDocument/2006/relationships/image" Target="../media/image64.svg"/><Relationship Id="rId2" Type="http://schemas.openxmlformats.org/officeDocument/2006/relationships/tags" Target="../tags/tag74.xml"/><Relationship Id="rId16" Type="http://schemas.openxmlformats.org/officeDocument/2006/relationships/image" Target="../media/image63.svg"/><Relationship Id="rId20" Type="http://schemas.openxmlformats.org/officeDocument/2006/relationships/image" Target="../media/image67.svg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77.xml"/><Relationship Id="rId15" Type="http://schemas.openxmlformats.org/officeDocument/2006/relationships/image" Target="../media/image39.svg"/><Relationship Id="rId23" Type="http://schemas.openxmlformats.org/officeDocument/2006/relationships/image" Target="../media/image70.svg"/><Relationship Id="rId10" Type="http://schemas.openxmlformats.org/officeDocument/2006/relationships/tags" Target="../tags/tag82.xml"/><Relationship Id="rId19" Type="http://schemas.openxmlformats.org/officeDocument/2006/relationships/image" Target="../media/image66.svg"/><Relationship Id="rId4" Type="http://schemas.openxmlformats.org/officeDocument/2006/relationships/tags" Target="../tags/tag76.xml"/><Relationship Id="rId9" Type="http://schemas.openxmlformats.org/officeDocument/2006/relationships/tags" Target="../tags/tag81.xml"/><Relationship Id="rId14" Type="http://schemas.openxmlformats.org/officeDocument/2006/relationships/image" Target="../media/image62.svg"/><Relationship Id="rId22" Type="http://schemas.openxmlformats.org/officeDocument/2006/relationships/image" Target="../media/image69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90.xml"/><Relationship Id="rId13" Type="http://schemas.openxmlformats.org/officeDocument/2006/relationships/image" Target="../media/image71.svg"/><Relationship Id="rId18" Type="http://schemas.openxmlformats.org/officeDocument/2006/relationships/image" Target="../media/image75.svg"/><Relationship Id="rId3" Type="http://schemas.openxmlformats.org/officeDocument/2006/relationships/tags" Target="../tags/tag85.xml"/><Relationship Id="rId21" Type="http://schemas.openxmlformats.org/officeDocument/2006/relationships/image" Target="../media/image78.svg"/><Relationship Id="rId7" Type="http://schemas.openxmlformats.org/officeDocument/2006/relationships/tags" Target="../tags/tag89.xml"/><Relationship Id="rId12" Type="http://schemas.openxmlformats.org/officeDocument/2006/relationships/image" Target="../media/image51.png"/><Relationship Id="rId17" Type="http://schemas.openxmlformats.org/officeDocument/2006/relationships/image" Target="../media/image74.svg"/><Relationship Id="rId2" Type="http://schemas.openxmlformats.org/officeDocument/2006/relationships/tags" Target="../tags/tag84.xml"/><Relationship Id="rId16" Type="http://schemas.openxmlformats.org/officeDocument/2006/relationships/image" Target="../media/image73.svg"/><Relationship Id="rId20" Type="http://schemas.openxmlformats.org/officeDocument/2006/relationships/image" Target="../media/image77.svg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87.xml"/><Relationship Id="rId15" Type="http://schemas.openxmlformats.org/officeDocument/2006/relationships/image" Target="../media/image72.svg"/><Relationship Id="rId23" Type="http://schemas.openxmlformats.org/officeDocument/2006/relationships/image" Target="../media/image80.svg"/><Relationship Id="rId10" Type="http://schemas.openxmlformats.org/officeDocument/2006/relationships/tags" Target="../tags/tag92.xml"/><Relationship Id="rId19" Type="http://schemas.openxmlformats.org/officeDocument/2006/relationships/image" Target="../media/image76.svg"/><Relationship Id="rId4" Type="http://schemas.openxmlformats.org/officeDocument/2006/relationships/tags" Target="../tags/tag86.xml"/><Relationship Id="rId9" Type="http://schemas.openxmlformats.org/officeDocument/2006/relationships/tags" Target="../tags/tag91.xml"/><Relationship Id="rId14" Type="http://schemas.openxmlformats.org/officeDocument/2006/relationships/image" Target="../media/image31.svg"/><Relationship Id="rId22" Type="http://schemas.openxmlformats.org/officeDocument/2006/relationships/image" Target="../media/image7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1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jpg"/><Relationship Id="rId4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tags" Target="../tags/tag17.xml"/><Relationship Id="rId18" Type="http://schemas.openxmlformats.org/officeDocument/2006/relationships/hyperlink" Target="https://cegepsherbrooke.qc.ca/le-cegep/la-recherche-au-cegep/concours-de-vulgarisation-scientifique/" TargetMode="External"/><Relationship Id="rId26" Type="http://schemas.openxmlformats.org/officeDocument/2006/relationships/image" Target="../media/image14.svg"/><Relationship Id="rId3" Type="http://schemas.microsoft.com/office/2007/relationships/media" Target="../media/media2.mp3"/><Relationship Id="rId21" Type="http://schemas.openxmlformats.org/officeDocument/2006/relationships/image" Target="../media/image9.svg"/><Relationship Id="rId7" Type="http://schemas.openxmlformats.org/officeDocument/2006/relationships/tags" Target="../tags/tag11.xml"/><Relationship Id="rId12" Type="http://schemas.openxmlformats.org/officeDocument/2006/relationships/tags" Target="../tags/tag16.xml"/><Relationship Id="rId17" Type="http://schemas.openxmlformats.org/officeDocument/2006/relationships/notesSlide" Target="../notesSlides/notesSlide1.xml"/><Relationship Id="rId25" Type="http://schemas.openxmlformats.org/officeDocument/2006/relationships/image" Target="../media/image13.svg"/><Relationship Id="rId2" Type="http://schemas.openxmlformats.org/officeDocument/2006/relationships/tags" Target="../tags/tag8.xml"/><Relationship Id="rId16" Type="http://schemas.openxmlformats.org/officeDocument/2006/relationships/slideLayout" Target="../slideLayouts/slideLayout1.xml"/><Relationship Id="rId20" Type="http://schemas.openxmlformats.org/officeDocument/2006/relationships/image" Target="../media/image8.svg"/><Relationship Id="rId1" Type="http://schemas.openxmlformats.org/officeDocument/2006/relationships/tags" Target="../tags/tag7.xml"/><Relationship Id="rId6" Type="http://schemas.openxmlformats.org/officeDocument/2006/relationships/tags" Target="../tags/tag10.xml"/><Relationship Id="rId11" Type="http://schemas.openxmlformats.org/officeDocument/2006/relationships/tags" Target="../tags/tag15.xml"/><Relationship Id="rId24" Type="http://schemas.openxmlformats.org/officeDocument/2006/relationships/image" Target="../media/image12.svg"/><Relationship Id="rId5" Type="http://schemas.openxmlformats.org/officeDocument/2006/relationships/tags" Target="../tags/tag9.xml"/><Relationship Id="rId15" Type="http://schemas.openxmlformats.org/officeDocument/2006/relationships/tags" Target="../tags/tag19.xml"/><Relationship Id="rId23" Type="http://schemas.openxmlformats.org/officeDocument/2006/relationships/image" Target="../media/image11.svg"/><Relationship Id="rId10" Type="http://schemas.openxmlformats.org/officeDocument/2006/relationships/tags" Target="../tags/tag14.xml"/><Relationship Id="rId19" Type="http://schemas.openxmlformats.org/officeDocument/2006/relationships/image" Target="../media/image7.svg"/><Relationship Id="rId4" Type="http://schemas.openxmlformats.org/officeDocument/2006/relationships/audio" Target="../media/media2.mp3"/><Relationship Id="rId9" Type="http://schemas.openxmlformats.org/officeDocument/2006/relationships/tags" Target="../tags/tag13.xml"/><Relationship Id="rId14" Type="http://schemas.openxmlformats.org/officeDocument/2006/relationships/tags" Target="../tags/tag18.xml"/><Relationship Id="rId22" Type="http://schemas.openxmlformats.org/officeDocument/2006/relationships/image" Target="../media/image10.svg"/><Relationship Id="rId27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17.svg"/><Relationship Id="rId18" Type="http://schemas.openxmlformats.org/officeDocument/2006/relationships/image" Target="../media/image6.png"/><Relationship Id="rId3" Type="http://schemas.openxmlformats.org/officeDocument/2006/relationships/tags" Target="../tags/tag22.xml"/><Relationship Id="rId7" Type="http://schemas.openxmlformats.org/officeDocument/2006/relationships/audio" Target="../media/media3.mp3"/><Relationship Id="rId12" Type="http://schemas.openxmlformats.org/officeDocument/2006/relationships/image" Target="../media/image16.svg"/><Relationship Id="rId17" Type="http://schemas.openxmlformats.org/officeDocument/2006/relationships/image" Target="../media/image21.svg"/><Relationship Id="rId2" Type="http://schemas.openxmlformats.org/officeDocument/2006/relationships/tags" Target="../tags/tag21.xml"/><Relationship Id="rId16" Type="http://schemas.openxmlformats.org/officeDocument/2006/relationships/image" Target="../media/image20.svg"/><Relationship Id="rId1" Type="http://schemas.openxmlformats.org/officeDocument/2006/relationships/tags" Target="../tags/tag20.xml"/><Relationship Id="rId6" Type="http://schemas.microsoft.com/office/2007/relationships/media" Target="../media/media3.mp3"/><Relationship Id="rId11" Type="http://schemas.openxmlformats.org/officeDocument/2006/relationships/image" Target="../media/image9.svg"/><Relationship Id="rId5" Type="http://schemas.openxmlformats.org/officeDocument/2006/relationships/tags" Target="../tags/tag24.xml"/><Relationship Id="rId15" Type="http://schemas.openxmlformats.org/officeDocument/2006/relationships/image" Target="../media/image19.svg"/><Relationship Id="rId10" Type="http://schemas.openxmlformats.org/officeDocument/2006/relationships/image" Target="../media/image15.svg"/><Relationship Id="rId4" Type="http://schemas.openxmlformats.org/officeDocument/2006/relationships/tags" Target="../tags/tag23.xml"/><Relationship Id="rId9" Type="http://schemas.openxmlformats.org/officeDocument/2006/relationships/notesSlide" Target="../notesSlides/notesSlide2.xml"/><Relationship Id="rId14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media" Target="../media/media4.mp3"/><Relationship Id="rId13" Type="http://schemas.openxmlformats.org/officeDocument/2006/relationships/tags" Target="../tags/tag35.xml"/><Relationship Id="rId18" Type="http://schemas.openxmlformats.org/officeDocument/2006/relationships/image" Target="../media/image23.svg"/><Relationship Id="rId26" Type="http://schemas.openxmlformats.org/officeDocument/2006/relationships/image" Target="../media/image12.svg"/><Relationship Id="rId3" Type="http://schemas.openxmlformats.org/officeDocument/2006/relationships/tags" Target="../tags/tag27.xml"/><Relationship Id="rId21" Type="http://schemas.openxmlformats.org/officeDocument/2006/relationships/image" Target="../media/image26.jpeg"/><Relationship Id="rId7" Type="http://schemas.openxmlformats.org/officeDocument/2006/relationships/tags" Target="../tags/tag31.xml"/><Relationship Id="rId12" Type="http://schemas.openxmlformats.org/officeDocument/2006/relationships/tags" Target="../tags/tag34.xml"/><Relationship Id="rId17" Type="http://schemas.openxmlformats.org/officeDocument/2006/relationships/image" Target="../media/image22.svg"/><Relationship Id="rId25" Type="http://schemas.openxmlformats.org/officeDocument/2006/relationships/image" Target="../media/image30.svg"/><Relationship Id="rId2" Type="http://schemas.openxmlformats.org/officeDocument/2006/relationships/tags" Target="../tags/tag26.xml"/><Relationship Id="rId16" Type="http://schemas.openxmlformats.org/officeDocument/2006/relationships/notesSlide" Target="../notesSlides/notesSlide3.xml"/><Relationship Id="rId20" Type="http://schemas.openxmlformats.org/officeDocument/2006/relationships/image" Target="../media/image25.jpeg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tags" Target="../tags/tag33.xml"/><Relationship Id="rId24" Type="http://schemas.openxmlformats.org/officeDocument/2006/relationships/image" Target="../media/image29.svg"/><Relationship Id="rId5" Type="http://schemas.openxmlformats.org/officeDocument/2006/relationships/tags" Target="../tags/tag29.xml"/><Relationship Id="rId15" Type="http://schemas.openxmlformats.org/officeDocument/2006/relationships/slideLayout" Target="../slideLayouts/slideLayout1.xml"/><Relationship Id="rId23" Type="http://schemas.openxmlformats.org/officeDocument/2006/relationships/image" Target="../media/image28.svg"/><Relationship Id="rId10" Type="http://schemas.openxmlformats.org/officeDocument/2006/relationships/tags" Target="../tags/tag32.xml"/><Relationship Id="rId19" Type="http://schemas.openxmlformats.org/officeDocument/2006/relationships/image" Target="../media/image24.svg"/><Relationship Id="rId4" Type="http://schemas.openxmlformats.org/officeDocument/2006/relationships/tags" Target="../tags/tag28.xml"/><Relationship Id="rId9" Type="http://schemas.openxmlformats.org/officeDocument/2006/relationships/audio" Target="../media/media4.mp3"/><Relationship Id="rId14" Type="http://schemas.openxmlformats.org/officeDocument/2006/relationships/tags" Target="../tags/tag36.xml"/><Relationship Id="rId22" Type="http://schemas.openxmlformats.org/officeDocument/2006/relationships/image" Target="../media/image27.jpeg"/><Relationship Id="rId27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13" Type="http://schemas.openxmlformats.org/officeDocument/2006/relationships/slideLayout" Target="../slideLayouts/slideLayout1.xml"/><Relationship Id="rId18" Type="http://schemas.openxmlformats.org/officeDocument/2006/relationships/image" Target="../media/image34.svg"/><Relationship Id="rId3" Type="http://schemas.openxmlformats.org/officeDocument/2006/relationships/tags" Target="../tags/tag39.xml"/><Relationship Id="rId21" Type="http://schemas.openxmlformats.org/officeDocument/2006/relationships/image" Target="../media/image36.svg"/><Relationship Id="rId7" Type="http://schemas.openxmlformats.org/officeDocument/2006/relationships/tags" Target="../tags/tag41.xml"/><Relationship Id="rId12" Type="http://schemas.openxmlformats.org/officeDocument/2006/relationships/tags" Target="../tags/tag46.xml"/><Relationship Id="rId17" Type="http://schemas.openxmlformats.org/officeDocument/2006/relationships/image" Target="../media/image33.svg"/><Relationship Id="rId2" Type="http://schemas.openxmlformats.org/officeDocument/2006/relationships/tags" Target="../tags/tag38.xml"/><Relationship Id="rId16" Type="http://schemas.openxmlformats.org/officeDocument/2006/relationships/image" Target="../media/image32.svg"/><Relationship Id="rId20" Type="http://schemas.openxmlformats.org/officeDocument/2006/relationships/image" Target="../media/image22.svg"/><Relationship Id="rId1" Type="http://schemas.openxmlformats.org/officeDocument/2006/relationships/tags" Target="../tags/tag37.xml"/><Relationship Id="rId6" Type="http://schemas.openxmlformats.org/officeDocument/2006/relationships/tags" Target="../tags/tag40.xml"/><Relationship Id="rId11" Type="http://schemas.openxmlformats.org/officeDocument/2006/relationships/tags" Target="../tags/tag45.xml"/><Relationship Id="rId5" Type="http://schemas.openxmlformats.org/officeDocument/2006/relationships/audio" Target="../media/media5.mp3"/><Relationship Id="rId15" Type="http://schemas.openxmlformats.org/officeDocument/2006/relationships/image" Target="../media/image31.svg"/><Relationship Id="rId10" Type="http://schemas.openxmlformats.org/officeDocument/2006/relationships/tags" Target="../tags/tag44.xml"/><Relationship Id="rId19" Type="http://schemas.openxmlformats.org/officeDocument/2006/relationships/image" Target="../media/image35.svg"/><Relationship Id="rId4" Type="http://schemas.microsoft.com/office/2007/relationships/media" Target="../media/media5.mp3"/><Relationship Id="rId9" Type="http://schemas.openxmlformats.org/officeDocument/2006/relationships/tags" Target="../tags/tag43.xml"/><Relationship Id="rId14" Type="http://schemas.openxmlformats.org/officeDocument/2006/relationships/notesSlide" Target="../notesSlides/notesSlide4.xml"/><Relationship Id="rId2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image" Target="../media/image38.svg"/><Relationship Id="rId18" Type="http://schemas.openxmlformats.org/officeDocument/2006/relationships/image" Target="../media/image42.svg"/><Relationship Id="rId3" Type="http://schemas.openxmlformats.org/officeDocument/2006/relationships/tags" Target="../tags/tag49.xml"/><Relationship Id="rId7" Type="http://schemas.microsoft.com/office/2007/relationships/media" Target="../media/media6.mp3"/><Relationship Id="rId12" Type="http://schemas.openxmlformats.org/officeDocument/2006/relationships/image" Target="../media/image12.svg"/><Relationship Id="rId17" Type="http://schemas.openxmlformats.org/officeDocument/2006/relationships/image" Target="../media/image41.svg"/><Relationship Id="rId2" Type="http://schemas.openxmlformats.org/officeDocument/2006/relationships/tags" Target="../tags/tag48.xml"/><Relationship Id="rId16" Type="http://schemas.openxmlformats.org/officeDocument/2006/relationships/image" Target="../media/image13.svg"/><Relationship Id="rId20" Type="http://schemas.openxmlformats.org/officeDocument/2006/relationships/image" Target="../media/image6.png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11" Type="http://schemas.openxmlformats.org/officeDocument/2006/relationships/image" Target="../media/image37.svg"/><Relationship Id="rId5" Type="http://schemas.openxmlformats.org/officeDocument/2006/relationships/tags" Target="../tags/tag51.xml"/><Relationship Id="rId15" Type="http://schemas.openxmlformats.org/officeDocument/2006/relationships/image" Target="../media/image40.svg"/><Relationship Id="rId10" Type="http://schemas.openxmlformats.org/officeDocument/2006/relationships/notesSlide" Target="../notesSlides/notesSlide5.xml"/><Relationship Id="rId19" Type="http://schemas.openxmlformats.org/officeDocument/2006/relationships/image" Target="../media/image43.svg"/><Relationship Id="rId4" Type="http://schemas.openxmlformats.org/officeDocument/2006/relationships/tags" Target="../tags/tag50.xml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3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42.svg"/><Relationship Id="rId3" Type="http://schemas.openxmlformats.org/officeDocument/2006/relationships/tags" Target="../tags/tag55.xml"/><Relationship Id="rId7" Type="http://schemas.openxmlformats.org/officeDocument/2006/relationships/audio" Target="../media/media7.mp3"/><Relationship Id="rId12" Type="http://schemas.openxmlformats.org/officeDocument/2006/relationships/image" Target="../media/image44.svg"/><Relationship Id="rId17" Type="http://schemas.openxmlformats.org/officeDocument/2006/relationships/image" Target="../media/image6.png"/><Relationship Id="rId2" Type="http://schemas.openxmlformats.org/officeDocument/2006/relationships/tags" Target="../tags/tag54.xml"/><Relationship Id="rId16" Type="http://schemas.openxmlformats.org/officeDocument/2006/relationships/image" Target="../media/image47.svg"/><Relationship Id="rId1" Type="http://schemas.openxmlformats.org/officeDocument/2006/relationships/tags" Target="../tags/tag53.xml"/><Relationship Id="rId6" Type="http://schemas.microsoft.com/office/2007/relationships/media" Target="../media/media7.mp3"/><Relationship Id="rId11" Type="http://schemas.openxmlformats.org/officeDocument/2006/relationships/image" Target="../media/image12.svg"/><Relationship Id="rId5" Type="http://schemas.openxmlformats.org/officeDocument/2006/relationships/tags" Target="../tags/tag57.xml"/><Relationship Id="rId15" Type="http://schemas.openxmlformats.org/officeDocument/2006/relationships/image" Target="../media/image46.svg"/><Relationship Id="rId10" Type="http://schemas.openxmlformats.org/officeDocument/2006/relationships/image" Target="../media/image23.svg"/><Relationship Id="rId4" Type="http://schemas.openxmlformats.org/officeDocument/2006/relationships/tags" Target="../tags/tag56.xml"/><Relationship Id="rId9" Type="http://schemas.openxmlformats.org/officeDocument/2006/relationships/notesSlide" Target="../notesSlides/notesSlide6.xml"/><Relationship Id="rId14" Type="http://schemas.openxmlformats.org/officeDocument/2006/relationships/image" Target="../media/image4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60.xml"/><Relationship Id="rId7" Type="http://schemas.openxmlformats.org/officeDocument/2006/relationships/audio" Target="../media/media8.mp3"/><Relationship Id="rId12" Type="http://schemas.openxmlformats.org/officeDocument/2006/relationships/image" Target="../media/image6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microsoft.com/office/2007/relationships/media" Target="../media/media8.mp3"/><Relationship Id="rId11" Type="http://schemas.openxmlformats.org/officeDocument/2006/relationships/image" Target="../media/image50.svg"/><Relationship Id="rId5" Type="http://schemas.openxmlformats.org/officeDocument/2006/relationships/tags" Target="../tags/tag62.xml"/><Relationship Id="rId10" Type="http://schemas.openxmlformats.org/officeDocument/2006/relationships/image" Target="../media/image49.svg"/><Relationship Id="rId4" Type="http://schemas.openxmlformats.org/officeDocument/2006/relationships/tags" Target="../tags/tag61.xml"/><Relationship Id="rId9" Type="http://schemas.openxmlformats.org/officeDocument/2006/relationships/image" Target="../media/image4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70.xml"/><Relationship Id="rId13" Type="http://schemas.openxmlformats.org/officeDocument/2006/relationships/image" Target="../media/image52.svg"/><Relationship Id="rId18" Type="http://schemas.openxmlformats.org/officeDocument/2006/relationships/image" Target="../media/image56.svg"/><Relationship Id="rId3" Type="http://schemas.openxmlformats.org/officeDocument/2006/relationships/tags" Target="../tags/tag65.xml"/><Relationship Id="rId21" Type="http://schemas.openxmlformats.org/officeDocument/2006/relationships/image" Target="../media/image59.svg"/><Relationship Id="rId7" Type="http://schemas.openxmlformats.org/officeDocument/2006/relationships/tags" Target="../tags/tag69.xml"/><Relationship Id="rId12" Type="http://schemas.openxmlformats.org/officeDocument/2006/relationships/image" Target="../media/image51.png"/><Relationship Id="rId17" Type="http://schemas.openxmlformats.org/officeDocument/2006/relationships/image" Target="../media/image15.svg"/><Relationship Id="rId2" Type="http://schemas.openxmlformats.org/officeDocument/2006/relationships/tags" Target="../tags/tag64.xml"/><Relationship Id="rId16" Type="http://schemas.openxmlformats.org/officeDocument/2006/relationships/image" Target="../media/image55.svg"/><Relationship Id="rId20" Type="http://schemas.openxmlformats.org/officeDocument/2006/relationships/image" Target="../media/image58.svg"/><Relationship Id="rId1" Type="http://schemas.openxmlformats.org/officeDocument/2006/relationships/tags" Target="../tags/tag63.xml"/><Relationship Id="rId6" Type="http://schemas.openxmlformats.org/officeDocument/2006/relationships/tags" Target="../tags/tag68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67.xml"/><Relationship Id="rId15" Type="http://schemas.openxmlformats.org/officeDocument/2006/relationships/image" Target="../media/image54.svg"/><Relationship Id="rId23" Type="http://schemas.openxmlformats.org/officeDocument/2006/relationships/image" Target="../media/image61.svg"/><Relationship Id="rId10" Type="http://schemas.openxmlformats.org/officeDocument/2006/relationships/tags" Target="../tags/tag72.xml"/><Relationship Id="rId19" Type="http://schemas.openxmlformats.org/officeDocument/2006/relationships/image" Target="../media/image57.svg"/><Relationship Id="rId4" Type="http://schemas.openxmlformats.org/officeDocument/2006/relationships/tags" Target="../tags/tag66.xml"/><Relationship Id="rId9" Type="http://schemas.openxmlformats.org/officeDocument/2006/relationships/tags" Target="../tags/tag71.xml"/><Relationship Id="rId14" Type="http://schemas.openxmlformats.org/officeDocument/2006/relationships/image" Target="../media/image53.svg"/><Relationship Id="rId22" Type="http://schemas.openxmlformats.org/officeDocument/2006/relationships/image" Target="../media/image6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E3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que 10">
            <a:extLst>
              <a:ext uri="{FF2B5EF4-FFF2-40B4-BE49-F238E27FC236}">
                <a16:creationId xmlns:a16="http://schemas.microsoft.com/office/drawing/2014/main" id="{83046373-835E-0A9E-100E-1D80CD01CC2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83527" y="4554000"/>
            <a:ext cx="2304000" cy="2304000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8419593E-2121-228B-034C-92FADEE9CA4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V="1">
            <a:off x="7529959" y="4554000"/>
            <a:ext cx="2304000" cy="2304000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DDF62313-43EB-C4B7-E7CA-38D8552760F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 flipV="1">
            <a:off x="-4" y="2500"/>
            <a:ext cx="6016756" cy="6016756"/>
          </a:xfrm>
          <a:prstGeom prst="rect">
            <a:avLst/>
          </a:prstGeom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2FADA627-9C40-667D-30E8-7F3F9B870B2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996330" y="5251569"/>
            <a:ext cx="2089658" cy="900000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B4E5FF7B-ABE6-D547-0928-FAF6F9AD2BC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0800000" flipV="1">
            <a:off x="9888000" y="2188347"/>
            <a:ext cx="2304000" cy="2304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C82A62F-EDF7-6CBC-74B7-9E6680C5E1BB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-73152" y="1537060"/>
            <a:ext cx="9673071" cy="3606571"/>
          </a:xfrm>
        </p:spPr>
        <p:txBody>
          <a:bodyPr>
            <a:noAutofit/>
          </a:bodyPr>
          <a:lstStyle/>
          <a:p>
            <a:pPr algn="ctr"/>
            <a:r>
              <a:rPr lang="fr-CA" sz="9000" dirty="0">
                <a:solidFill>
                  <a:schemeClr val="tx2"/>
                </a:solidFill>
                <a:latin typeface="Prompt Black"/>
                <a:cs typeface="Prompt Black"/>
              </a:rPr>
              <a:t>Mise en récit : illustration</a:t>
            </a:r>
          </a:p>
        </p:txBody>
      </p:sp>
      <p:sp>
        <p:nvSpPr>
          <p:cNvPr id="8" name="Espace réservé du numéro de diapositive 19">
            <a:extLst>
              <a:ext uri="{FF2B5EF4-FFF2-40B4-BE49-F238E27FC236}">
                <a16:creationId xmlns:a16="http://schemas.microsoft.com/office/drawing/2014/main" id="{197CAED3-ED7F-CBF2-5CC0-AC72072E7395}"/>
              </a:ext>
            </a:extLst>
          </p:cNvPr>
          <p:cNvSpPr txBox="1">
            <a:spLocks/>
          </p:cNvSpPr>
          <p:nvPr/>
        </p:nvSpPr>
        <p:spPr>
          <a:xfrm>
            <a:off x="11716185" y="6412733"/>
            <a:ext cx="399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CA" sz="2000" dirty="0"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6" name="2miseenrecit illustration_01_mus">
            <a:hlinkClick r:id="" action="ppaction://media"/>
            <a:extLst>
              <a:ext uri="{FF2B5EF4-FFF2-40B4-BE49-F238E27FC236}">
                <a16:creationId xmlns:a16="http://schemas.microsoft.com/office/drawing/2014/main" id="{3DCC6C9D-4BD6-F886-4512-4B5A4B9CCAA7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595577" y="457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46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5000">
        <p:fade/>
      </p:transition>
    </mc:Choice>
    <mc:Fallback xmlns="">
      <p:transition spd="med" advTm="4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C1828B-177B-DBD3-79B9-C839483C9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20CA8DD-5A1E-8EB9-9B19-9430E11871FD}"/>
              </a:ext>
            </a:extLst>
          </p:cNvPr>
          <p:cNvSpPr txBox="1">
            <a:spLocks/>
          </p:cNvSpPr>
          <p:nvPr/>
        </p:nvSpPr>
        <p:spPr>
          <a:xfrm>
            <a:off x="0" y="441355"/>
            <a:ext cx="12191999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Les clés de la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vulgarisation scientifique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4F7F220-2858-252B-3833-526CB1D02BE9}"/>
              </a:ext>
            </a:extLst>
          </p:cNvPr>
          <p:cNvGrpSpPr/>
          <p:nvPr/>
        </p:nvGrpSpPr>
        <p:grpSpPr>
          <a:xfrm>
            <a:off x="1709212" y="2538310"/>
            <a:ext cx="8773574" cy="813037"/>
            <a:chOff x="890046" y="2572827"/>
            <a:chExt cx="8773574" cy="813037"/>
          </a:xfrm>
        </p:grpSpPr>
        <p:pic>
          <p:nvPicPr>
            <p:cNvPr id="5" name="Espace réservé du contenu 8" descr="Une image contenant Police, Graphique, graphisme, texte&#10;&#10;Le contenu généré par l’IA peut être incorrect.">
              <a:extLst>
                <a:ext uri="{FF2B5EF4-FFF2-40B4-BE49-F238E27FC236}">
                  <a16:creationId xmlns:a16="http://schemas.microsoft.com/office/drawing/2014/main" id="{563A41D8-E860-2554-3B96-C8AF93405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3766" y="2572827"/>
              <a:ext cx="2809854" cy="81303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170D0EC2-F641-65B6-32C9-0F752DD9DAA7}"/>
                </a:ext>
              </a:extLst>
            </p:cNvPr>
            <p:cNvSpPr txBox="1"/>
            <p:nvPr/>
          </p:nvSpPr>
          <p:spPr>
            <a:xfrm>
              <a:off x="890046" y="2586930"/>
              <a:ext cx="6056156" cy="78483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A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8786"/>
                  </a:solidFill>
                  <a:effectLst/>
                  <a:uLnTx/>
                  <a:uFillTx/>
                  <a:latin typeface="Prompt" panose="00000500000000000000" pitchFamily="2" charset="-34"/>
                  <a:ea typeface="+mn-ea"/>
                  <a:cs typeface="Prompt" panose="00000500000000000000" pitchFamily="2" charset="-34"/>
                </a:rPr>
                <a:t>Une production de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5EE4F40D-4520-173B-D5BF-7E2DF6AFA5FD}"/>
              </a:ext>
            </a:extLst>
          </p:cNvPr>
          <p:cNvSpPr txBox="1"/>
          <p:nvPr/>
        </p:nvSpPr>
        <p:spPr>
          <a:xfrm>
            <a:off x="0" y="3958923"/>
            <a:ext cx="1219199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Narration</a:t>
            </a: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F27B50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Marie-Catherine Denis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18080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Graphisme</a:t>
            </a: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F27B50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Marie-Marguerite </a:t>
            </a:r>
            <a:r>
              <a:rPr kumimoji="0" lang="fr-CA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Schuehmacher</a:t>
            </a: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18080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1813A564-AFBD-03AB-ADB7-223635EECD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58542" y="5820971"/>
            <a:ext cx="2006069" cy="86400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A156422E-05D5-E79D-E73A-F137696B7A60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8555367" y="3123000"/>
            <a:ext cx="6416389" cy="612000"/>
            <a:chOff x="119138" y="5634656"/>
            <a:chExt cx="11323044" cy="1080000"/>
          </a:xfrm>
        </p:grpSpPr>
        <p:pic>
          <p:nvPicPr>
            <p:cNvPr id="9" name="Graphique 8">
              <a:extLst>
                <a:ext uri="{FF2B5EF4-FFF2-40B4-BE49-F238E27FC236}">
                  <a16:creationId xmlns:a16="http://schemas.microsoft.com/office/drawing/2014/main" id="{C4991534-D3AC-CB05-4DC1-05D62C6F1216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085950" y="5634656"/>
              <a:ext cx="1080000" cy="1080000"/>
            </a:xfrm>
            <a:prstGeom prst="rect">
              <a:avLst/>
            </a:prstGeom>
          </p:spPr>
        </p:pic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7AEAF820-A2CA-2B98-1A20-959AADC5B61A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flipV="1">
              <a:off x="1257254" y="5634656"/>
              <a:ext cx="1080000" cy="1080000"/>
            </a:xfrm>
            <a:prstGeom prst="rect">
              <a:avLst/>
            </a:prstGeom>
          </p:spPr>
        </p:pic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53D912DF-3DF5-E3CF-354E-5A860092B8FC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19138" y="5634656"/>
              <a:ext cx="1080000" cy="1080000"/>
            </a:xfrm>
            <a:prstGeom prst="rect">
              <a:avLst/>
            </a:prstGeom>
          </p:spPr>
        </p:pic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D293F94D-AC38-803F-79C8-C39E951A88C2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10800000" flipV="1">
              <a:off x="3533486" y="5634656"/>
              <a:ext cx="1080000" cy="1080000"/>
            </a:xfrm>
            <a:prstGeom prst="rect">
              <a:avLst/>
            </a:prstGeom>
          </p:spPr>
        </p:pic>
        <p:pic>
          <p:nvPicPr>
            <p:cNvPr id="14" name="Graphique 13">
              <a:extLst>
                <a:ext uri="{FF2B5EF4-FFF2-40B4-BE49-F238E27FC236}">
                  <a16:creationId xmlns:a16="http://schemas.microsoft.com/office/drawing/2014/main" id="{127C409B-4B6B-01B3-0C0B-ECAB330B123D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947834" y="5634656"/>
              <a:ext cx="1080000" cy="1080000"/>
            </a:xfrm>
            <a:prstGeom prst="rect">
              <a:avLst/>
            </a:prstGeom>
          </p:spPr>
        </p:pic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85574E2C-3417-BD94-744E-8E7C11C44501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809718" y="5634656"/>
              <a:ext cx="1080000" cy="1080000"/>
            </a:xfrm>
            <a:prstGeom prst="rect">
              <a:avLst/>
            </a:prstGeom>
          </p:spPr>
        </p:pic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AF9CA15E-FF4A-526C-6FA4-CFB07B0518A6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395370" y="5634656"/>
              <a:ext cx="1080000" cy="1080000"/>
            </a:xfrm>
            <a:prstGeom prst="rect">
              <a:avLst/>
            </a:prstGeom>
          </p:spPr>
        </p:pic>
        <p:pic>
          <p:nvPicPr>
            <p:cNvPr id="17" name="Graphique 16">
              <a:extLst>
                <a:ext uri="{FF2B5EF4-FFF2-40B4-BE49-F238E27FC236}">
                  <a16:creationId xmlns:a16="http://schemas.microsoft.com/office/drawing/2014/main" id="{44995FBF-987C-7C94-99C3-0B61680F1BC9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5400000" flipV="1">
              <a:off x="4671602" y="5634656"/>
              <a:ext cx="1080000" cy="1080000"/>
            </a:xfrm>
            <a:prstGeom prst="rect">
              <a:avLst/>
            </a:prstGeom>
          </p:spPr>
        </p:pic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BDC99967-EB79-8A7B-DF6F-54E5307D9E91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 rot="16200000" flipV="1">
              <a:off x="9224066" y="5634656"/>
              <a:ext cx="1080000" cy="1080000"/>
            </a:xfrm>
            <a:prstGeom prst="rect">
              <a:avLst/>
            </a:prstGeom>
          </p:spPr>
        </p:pic>
        <p:pic>
          <p:nvPicPr>
            <p:cNvPr id="19" name="Graphique 18">
              <a:extLst>
                <a:ext uri="{FF2B5EF4-FFF2-40B4-BE49-F238E27FC236}">
                  <a16:creationId xmlns:a16="http://schemas.microsoft.com/office/drawing/2014/main" id="{845F66A0-AF73-1D42-A03C-4DC7D1156624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 rot="10800000" flipV="1">
              <a:off x="10362182" y="5634656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135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F3BC42-BD4B-3187-2BB7-5357E1B8E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DF9FE13-1D7A-DA00-AD97-2C9A8DD530B5}"/>
              </a:ext>
            </a:extLst>
          </p:cNvPr>
          <p:cNvSpPr txBox="1">
            <a:spLocks/>
          </p:cNvSpPr>
          <p:nvPr/>
        </p:nvSpPr>
        <p:spPr>
          <a:xfrm>
            <a:off x="0" y="441355"/>
            <a:ext cx="12191999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Les clés de la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vulgarisation scientifique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2089A56-A4A0-D41B-E174-7FF25F1DF471}"/>
              </a:ext>
            </a:extLst>
          </p:cNvPr>
          <p:cNvGrpSpPr/>
          <p:nvPr/>
        </p:nvGrpSpPr>
        <p:grpSpPr>
          <a:xfrm>
            <a:off x="1709212" y="2538310"/>
            <a:ext cx="8773574" cy="813037"/>
            <a:chOff x="890046" y="2572827"/>
            <a:chExt cx="8773574" cy="813037"/>
          </a:xfrm>
        </p:grpSpPr>
        <p:pic>
          <p:nvPicPr>
            <p:cNvPr id="5" name="Espace réservé du contenu 8" descr="Une image contenant Police, Graphique, graphisme, texte&#10;&#10;Le contenu généré par l’IA peut être incorrect.">
              <a:extLst>
                <a:ext uri="{FF2B5EF4-FFF2-40B4-BE49-F238E27FC236}">
                  <a16:creationId xmlns:a16="http://schemas.microsoft.com/office/drawing/2014/main" id="{D039672D-F7AC-FD71-762D-F3ED59126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3766" y="2572827"/>
              <a:ext cx="2809854" cy="81303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19337CAB-1CBF-BD5D-1DD8-445C0894F898}"/>
                </a:ext>
              </a:extLst>
            </p:cNvPr>
            <p:cNvSpPr txBox="1"/>
            <p:nvPr/>
          </p:nvSpPr>
          <p:spPr>
            <a:xfrm>
              <a:off x="890046" y="2586930"/>
              <a:ext cx="6056156" cy="78483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A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8786"/>
                  </a:solidFill>
                  <a:effectLst/>
                  <a:uLnTx/>
                  <a:uFillTx/>
                  <a:latin typeface="Prompt" panose="00000500000000000000" pitchFamily="2" charset="-34"/>
                  <a:ea typeface="+mn-ea"/>
                  <a:cs typeface="Prompt" panose="00000500000000000000" pitchFamily="2" charset="-34"/>
                </a:rPr>
                <a:t>Une production de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B08D4783-7621-0302-8079-5680459283C8}"/>
              </a:ext>
            </a:extLst>
          </p:cNvPr>
          <p:cNvSpPr txBox="1"/>
          <p:nvPr/>
        </p:nvSpPr>
        <p:spPr>
          <a:xfrm>
            <a:off x="0" y="3958923"/>
            <a:ext cx="1219199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Édition</a:t>
            </a: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F27B50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Marie-Josée Fraser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Christel Bouchetard-Aubus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180802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Montage</a:t>
            </a:r>
            <a:endParaRPr kumimoji="0" lang="fr-CA" sz="2000" b="0" i="0" u="none" strike="noStrike" kern="1200" cap="none" spc="0" normalizeH="0" baseline="0" noProof="0" dirty="0">
              <a:ln>
                <a:noFill/>
              </a:ln>
              <a:solidFill>
                <a:srgbClr val="F27B50"/>
              </a:solidFill>
              <a:effectLst/>
              <a:uLnTx/>
              <a:uFillTx/>
              <a:latin typeface="Prompt" panose="00000500000000000000" pitchFamily="2" charset="-34"/>
              <a:ea typeface="+mn-ea"/>
              <a:cs typeface="Prompt" panose="00000500000000000000" pitchFamily="2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Sylvain Martel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221AA527-4E59-4E95-6CCD-80B5B7BA83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58542" y="5820971"/>
            <a:ext cx="2006069" cy="86400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D2F679E2-7351-3D10-0808-6D9B57BC7C6F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8555367" y="3123000"/>
            <a:ext cx="6416389" cy="612000"/>
            <a:chOff x="119138" y="5634656"/>
            <a:chExt cx="11323044" cy="1080000"/>
          </a:xfrm>
        </p:grpSpPr>
        <p:pic>
          <p:nvPicPr>
            <p:cNvPr id="9" name="Graphique 8">
              <a:extLst>
                <a:ext uri="{FF2B5EF4-FFF2-40B4-BE49-F238E27FC236}">
                  <a16:creationId xmlns:a16="http://schemas.microsoft.com/office/drawing/2014/main" id="{9533AE3D-2BAA-B0E6-E7B6-E04327B89381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085950" y="5634656"/>
              <a:ext cx="1080000" cy="1080000"/>
            </a:xfrm>
            <a:prstGeom prst="rect">
              <a:avLst/>
            </a:prstGeom>
          </p:spPr>
        </p:pic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89F9794E-4141-AE03-8854-E4D9C7F9C312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flipV="1">
              <a:off x="1257254" y="5634656"/>
              <a:ext cx="1080000" cy="1080000"/>
            </a:xfrm>
            <a:prstGeom prst="rect">
              <a:avLst/>
            </a:prstGeom>
          </p:spPr>
        </p:pic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B5827D06-85DE-9804-0CB5-1DE0C68D0AB7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19138" y="5634656"/>
              <a:ext cx="1080000" cy="1080000"/>
            </a:xfrm>
            <a:prstGeom prst="rect">
              <a:avLst/>
            </a:prstGeom>
          </p:spPr>
        </p:pic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A2267DD0-DC41-40D1-ADBD-BE8ACF58E1BE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10800000" flipV="1">
              <a:off x="3533486" y="5634656"/>
              <a:ext cx="1080000" cy="1080000"/>
            </a:xfrm>
            <a:prstGeom prst="rect">
              <a:avLst/>
            </a:prstGeom>
          </p:spPr>
        </p:pic>
        <p:pic>
          <p:nvPicPr>
            <p:cNvPr id="14" name="Graphique 13">
              <a:extLst>
                <a:ext uri="{FF2B5EF4-FFF2-40B4-BE49-F238E27FC236}">
                  <a16:creationId xmlns:a16="http://schemas.microsoft.com/office/drawing/2014/main" id="{B1341492-FB41-6131-83D3-450A66970FC5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947834" y="5634656"/>
              <a:ext cx="1080000" cy="1080000"/>
            </a:xfrm>
            <a:prstGeom prst="rect">
              <a:avLst/>
            </a:prstGeom>
          </p:spPr>
        </p:pic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D52C3830-F294-095A-1620-2AD816049B12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809718" y="5634656"/>
              <a:ext cx="1080000" cy="1080000"/>
            </a:xfrm>
            <a:prstGeom prst="rect">
              <a:avLst/>
            </a:prstGeom>
          </p:spPr>
        </p:pic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734E6F80-5536-4313-3A08-D89566614263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395370" y="5634656"/>
              <a:ext cx="1080000" cy="1080000"/>
            </a:xfrm>
            <a:prstGeom prst="rect">
              <a:avLst/>
            </a:prstGeom>
          </p:spPr>
        </p:pic>
        <p:pic>
          <p:nvPicPr>
            <p:cNvPr id="17" name="Graphique 16">
              <a:extLst>
                <a:ext uri="{FF2B5EF4-FFF2-40B4-BE49-F238E27FC236}">
                  <a16:creationId xmlns:a16="http://schemas.microsoft.com/office/drawing/2014/main" id="{56D70FEB-ABA3-E413-E855-44DCD54A8E0D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5400000" flipV="1">
              <a:off x="4671602" y="5634656"/>
              <a:ext cx="1080000" cy="1080000"/>
            </a:xfrm>
            <a:prstGeom prst="rect">
              <a:avLst/>
            </a:prstGeom>
          </p:spPr>
        </p:pic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F9F5370D-CD8A-B088-4DFE-0347F179E303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 rot="16200000" flipV="1">
              <a:off x="9224066" y="5634656"/>
              <a:ext cx="1080000" cy="1080000"/>
            </a:xfrm>
            <a:prstGeom prst="rect">
              <a:avLst/>
            </a:prstGeom>
          </p:spPr>
        </p:pic>
        <p:pic>
          <p:nvPicPr>
            <p:cNvPr id="19" name="Graphique 18">
              <a:extLst>
                <a:ext uri="{FF2B5EF4-FFF2-40B4-BE49-F238E27FC236}">
                  <a16:creationId xmlns:a16="http://schemas.microsoft.com/office/drawing/2014/main" id="{CD38C6CF-D580-FF2B-F154-7F369D645FD8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 rot="10800000" flipV="1">
              <a:off x="10362182" y="5634656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232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F0E4FF-74D2-FF7C-29AC-226E63AC6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15528EE-5C4F-BEDF-5272-279D5840E8B5}"/>
              </a:ext>
            </a:extLst>
          </p:cNvPr>
          <p:cNvSpPr txBox="1">
            <a:spLocks/>
          </p:cNvSpPr>
          <p:nvPr/>
        </p:nvSpPr>
        <p:spPr>
          <a:xfrm>
            <a:off x="1" y="1212880"/>
            <a:ext cx="12191999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4500" b="1" i="0" u="none" strike="noStrike" kern="1200" cap="none" spc="0" normalizeH="0" baseline="0" noProof="0" dirty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" panose="00000500000000000000" pitchFamily="2" charset="-34"/>
                <a:ea typeface="+mj-ea"/>
                <a:cs typeface="Prompt" panose="00000500000000000000" pitchFamily="2" charset="-34"/>
              </a:rPr>
              <a:t>Avec la participation financière de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2A04169C-7CEB-3087-A7AB-B1C34986CD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8542" y="5820971"/>
            <a:ext cx="2006069" cy="864000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26AACDB-1BE9-6253-958F-7CC6DFFD4D2F}"/>
              </a:ext>
            </a:extLst>
          </p:cNvPr>
          <p:cNvGrpSpPr/>
          <p:nvPr/>
        </p:nvGrpSpPr>
        <p:grpSpPr>
          <a:xfrm>
            <a:off x="2109532" y="3070373"/>
            <a:ext cx="7972936" cy="1213358"/>
            <a:chOff x="2039723" y="3070373"/>
            <a:chExt cx="7972936" cy="1213358"/>
          </a:xfrm>
        </p:grpSpPr>
        <p:pic>
          <p:nvPicPr>
            <p:cNvPr id="8" name="Image 7" descr="Une image contenant capture d’écran, Polic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A0FA9E39-99F4-DEDB-E64D-A72570301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611"/>
            <a:stretch>
              <a:fillRect/>
            </a:stretch>
          </p:blipFill>
          <p:spPr>
            <a:xfrm>
              <a:off x="2039723" y="3186243"/>
              <a:ext cx="3542046" cy="981619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9253EDF-A818-157E-6FFE-3E3632E4C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945" b="27098"/>
            <a:stretch>
              <a:fillRect/>
            </a:stretch>
          </p:blipFill>
          <p:spPr>
            <a:xfrm>
              <a:off x="6357314" y="3070373"/>
              <a:ext cx="3655345" cy="1213358"/>
            </a:xfrm>
            <a:prstGeom prst="rect">
              <a:avLst/>
            </a:prstGeom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FFDEBCD8-31C0-ABCD-982F-9255265A70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145" y="5838971"/>
            <a:ext cx="2354313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6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1F1265AA-82DD-862D-C9C6-F3B0F79BA588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86319" y="127195"/>
            <a:ext cx="9433169" cy="10131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5500" noProof="0" dirty="0">
                <a:solidFill>
                  <a:schemeClr val="bg1"/>
                </a:solidFill>
                <a:latin typeface="Prompt Black"/>
                <a:cs typeface="Prompt Black"/>
              </a:rPr>
              <a:t>Introduction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B35B7D3-F3BF-AF78-2582-ECB2112374B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442221" y="1141697"/>
            <a:ext cx="7300706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CA" sz="2000" noProof="0" dirty="0">
                <a:latin typeface="Prompt" panose="00000500000000000000" pitchFamily="2" charset="-34"/>
                <a:cs typeface="Prompt" panose="00000500000000000000" pitchFamily="2" charset="-34"/>
              </a:rPr>
              <a:t>Vous êtes invités à lire le texte utilisé en exemple, « </a:t>
            </a:r>
            <a:r>
              <a:rPr lang="fr-CA" sz="2000" b="1" noProof="0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L’</a:t>
            </a:r>
            <a:r>
              <a:rPr lang="fr-CA" sz="2000" b="1" noProof="0" dirty="0" err="1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ADNe</a:t>
            </a:r>
            <a:r>
              <a:rPr lang="fr-CA" sz="2000" b="1" noProof="0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la trace des organismes les plus furtifs! </a:t>
            </a:r>
            <a:r>
              <a:rPr lang="fr-CA" sz="2000" noProof="0" dirty="0">
                <a:latin typeface="Prompt" panose="00000500000000000000" pitchFamily="2" charset="-34"/>
                <a:cs typeface="Prompt" panose="00000500000000000000" pitchFamily="2" charset="-34"/>
              </a:rPr>
              <a:t>» présenté dans l’</a:t>
            </a:r>
            <a:r>
              <a:rPr lang="fr-CA" sz="2000" noProof="0" dirty="0">
                <a:solidFill>
                  <a:srgbClr val="180802"/>
                </a:solidFill>
                <a:latin typeface="Prompt" panose="00000500000000000000" pitchFamily="2" charset="-34"/>
                <a:cs typeface="Prompt" panose="00000500000000000000" pitchFamily="2" charset="-34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exercice de mise en récit</a:t>
            </a:r>
            <a:r>
              <a:rPr lang="fr-CA" sz="2000" noProof="0" dirty="0">
                <a:solidFill>
                  <a:srgbClr val="18080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</a:t>
            </a:r>
          </a:p>
        </p:txBody>
      </p:sp>
      <p:sp>
        <p:nvSpPr>
          <p:cNvPr id="20" name="Espace réservé du numéro de diapositive 19">
            <a:extLst>
              <a:ext uri="{FF2B5EF4-FFF2-40B4-BE49-F238E27FC236}">
                <a16:creationId xmlns:a16="http://schemas.microsoft.com/office/drawing/2014/main" id="{5EA79DCD-47BA-7277-0ED2-CBF227563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185" y="6412733"/>
            <a:ext cx="399378" cy="365125"/>
          </a:xfrm>
        </p:spPr>
        <p:txBody>
          <a:bodyPr/>
          <a:lstStyle/>
          <a:p>
            <a:pPr algn="ctr"/>
            <a:fld id="{9398F5EE-9B8B-477C-8E3D-445419C1B57D}" type="slidenum">
              <a:rPr lang="fr-CA" sz="2000" b="1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pPr algn="ctr"/>
              <a:t>2</a:t>
            </a:fld>
            <a:endParaRPr lang="fr-CA" sz="2000" dirty="0"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67C1BDC9-75F0-566D-FCAA-EF32C30C66C0}"/>
              </a:ext>
            </a:extLst>
          </p:cNvPr>
          <p:cNvGrpSpPr/>
          <p:nvPr/>
        </p:nvGrpSpPr>
        <p:grpSpPr>
          <a:xfrm>
            <a:off x="151780" y="2517974"/>
            <a:ext cx="11888440" cy="3866349"/>
            <a:chOff x="190820" y="2517974"/>
            <a:chExt cx="11888440" cy="3866349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BF0280E5-5696-692F-09CA-710947D1CA79}"/>
                </a:ext>
              </a:extLst>
            </p:cNvPr>
            <p:cNvGrpSpPr/>
            <p:nvPr/>
          </p:nvGrpSpPr>
          <p:grpSpPr>
            <a:xfrm>
              <a:off x="4123290" y="2532323"/>
              <a:ext cx="3897068" cy="3852000"/>
              <a:chOff x="4077370" y="2532323"/>
              <a:chExt cx="3897068" cy="3852000"/>
            </a:xfrm>
          </p:grpSpPr>
          <p:pic>
            <p:nvPicPr>
              <p:cNvPr id="12" name="Graphique 11">
                <a:extLst>
                  <a:ext uri="{FF2B5EF4-FFF2-40B4-BE49-F238E27FC236}">
                    <a16:creationId xmlns:a16="http://schemas.microsoft.com/office/drawing/2014/main" id="{8D987305-3647-38F2-4D05-E99825707376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 rot="10800000">
                <a:off x="4122438" y="2532323"/>
                <a:ext cx="3852000" cy="3852000"/>
              </a:xfrm>
              <a:prstGeom prst="rect">
                <a:avLst/>
              </a:prstGeom>
            </p:spPr>
          </p:pic>
          <p:pic>
            <p:nvPicPr>
              <p:cNvPr id="15" name="Graphique 14">
                <a:extLst>
                  <a:ext uri="{FF2B5EF4-FFF2-40B4-BE49-F238E27FC236}">
                    <a16:creationId xmlns:a16="http://schemas.microsoft.com/office/drawing/2014/main" id="{679C1B88-A2B7-6672-2B97-A63EA47DB6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5195344" y="3237798"/>
                <a:ext cx="1794461" cy="432000"/>
              </a:xfrm>
              <a:prstGeom prst="rect">
                <a:avLst/>
              </a:prstGeom>
            </p:spPr>
          </p:pic>
          <p:sp>
            <p:nvSpPr>
              <p:cNvPr id="7" name="Sous-titre 4">
                <a:extLst>
                  <a:ext uri="{FF2B5EF4-FFF2-40B4-BE49-F238E27FC236}">
                    <a16:creationId xmlns:a16="http://schemas.microsoft.com/office/drawing/2014/main" id="{FE527E7A-9176-C526-4691-E328509C03BF}"/>
                  </a:ext>
                </a:extLst>
              </p:cNvPr>
              <p:cNvSpPr txBox="1">
                <a:spLocks/>
              </p:cNvSpPr>
              <p:nvPr>
                <p:custDataLst>
                  <p:tags r:id="rId14"/>
                </p:custDataLst>
              </p:nvPr>
            </p:nvSpPr>
            <p:spPr>
              <a:xfrm>
                <a:off x="4077370" y="3925900"/>
                <a:ext cx="3384791" cy="71531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CA" sz="2000" b="1" noProof="0" dirty="0">
                    <a:latin typeface="Prompt" panose="00000500000000000000" pitchFamily="2" charset="-34"/>
                    <a:cs typeface="Prompt" panose="00000500000000000000" pitchFamily="2" charset="-34"/>
                  </a:rPr>
                  <a:t>Réponses</a:t>
                </a:r>
              </a:p>
              <a:p>
                <a:r>
                  <a:rPr lang="fr-CA" sz="2000" b="1" noProof="0" dirty="0">
                    <a:latin typeface="Prompt" panose="00000500000000000000" pitchFamily="2" charset="-34"/>
                    <a:cs typeface="Prompt" panose="00000500000000000000" pitchFamily="2" charset="-34"/>
                  </a:rPr>
                  <a:t>aux questions</a:t>
                </a:r>
              </a:p>
              <a:p>
                <a:r>
                  <a:rPr lang="fr-CA" sz="2000" b="1" noProof="0" dirty="0">
                    <a:latin typeface="Prompt" panose="00000500000000000000" pitchFamily="2" charset="-34"/>
                    <a:cs typeface="Prompt" panose="00000500000000000000" pitchFamily="2" charset="-34"/>
                  </a:rPr>
                  <a:t>sur le récit</a:t>
                </a:r>
              </a:p>
            </p:txBody>
          </p:sp>
          <p:sp>
            <p:nvSpPr>
              <p:cNvPr id="17" name="Sous-titre 4">
                <a:extLst>
                  <a:ext uri="{FF2B5EF4-FFF2-40B4-BE49-F238E27FC236}">
                    <a16:creationId xmlns:a16="http://schemas.microsoft.com/office/drawing/2014/main" id="{7F1CF581-38AB-7269-A482-1B519C71D5CD}"/>
                  </a:ext>
                </a:extLst>
              </p:cNvPr>
              <p:cNvSpPr txBox="1">
                <a:spLocks/>
              </p:cNvSpPr>
              <p:nvPr>
                <p:custDataLst>
                  <p:tags r:id="rId15"/>
                </p:custDataLst>
              </p:nvPr>
            </p:nvSpPr>
            <p:spPr>
              <a:xfrm>
                <a:off x="5796615" y="2874799"/>
                <a:ext cx="591918" cy="36088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CA" sz="2800" noProof="0" dirty="0">
                    <a:latin typeface="Prompt Black" panose="00000A00000000000000" pitchFamily="2" charset="-34"/>
                    <a:cs typeface="Prompt Black" panose="00000A00000000000000" pitchFamily="2" charset="-34"/>
                  </a:rPr>
                  <a:t>2</a:t>
                </a:r>
              </a:p>
            </p:txBody>
          </p:sp>
        </p:grpSp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4B00D072-7022-79FA-1D05-5E58CE46B25A}"/>
                </a:ext>
              </a:extLst>
            </p:cNvPr>
            <p:cNvGrpSpPr/>
            <p:nvPr/>
          </p:nvGrpSpPr>
          <p:grpSpPr>
            <a:xfrm>
              <a:off x="190820" y="2517974"/>
              <a:ext cx="3852000" cy="3852000"/>
              <a:chOff x="190820" y="2517974"/>
              <a:chExt cx="3852000" cy="3852000"/>
            </a:xfrm>
          </p:grpSpPr>
          <p:pic>
            <p:nvPicPr>
              <p:cNvPr id="13" name="Graphique 12">
                <a:extLst>
                  <a:ext uri="{FF2B5EF4-FFF2-40B4-BE49-F238E27FC236}">
                    <a16:creationId xmlns:a16="http://schemas.microsoft.com/office/drawing/2014/main" id="{21A130CC-E7F7-87DD-4518-777D3FF0B76D}"/>
                  </a:ext>
                </a:extLst>
              </p:cNvPr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190820" y="2517974"/>
                <a:ext cx="3852000" cy="3852000"/>
              </a:xfrm>
              <a:prstGeom prst="rect">
                <a:avLst/>
              </a:prstGeom>
            </p:spPr>
          </p:pic>
          <p:pic>
            <p:nvPicPr>
              <p:cNvPr id="14" name="Graphique 13">
                <a:extLst>
                  <a:ext uri="{FF2B5EF4-FFF2-40B4-BE49-F238E27FC236}">
                    <a16:creationId xmlns:a16="http://schemas.microsoft.com/office/drawing/2014/main" id="{F92A9A19-2D38-95E0-D0DC-3B78292D84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1219590" y="3237798"/>
                <a:ext cx="1794461" cy="432000"/>
              </a:xfrm>
              <a:prstGeom prst="rect">
                <a:avLst/>
              </a:prstGeom>
            </p:spPr>
          </p:pic>
          <p:sp>
            <p:nvSpPr>
              <p:cNvPr id="8" name="Sous-titre 4">
                <a:extLst>
                  <a:ext uri="{FF2B5EF4-FFF2-40B4-BE49-F238E27FC236}">
                    <a16:creationId xmlns:a16="http://schemas.microsoft.com/office/drawing/2014/main" id="{A04BBAE3-812D-11EF-EA0A-38CB1D424D75}"/>
                  </a:ext>
                </a:extLst>
              </p:cNvPr>
              <p:cNvSpPr txBox="1">
                <a:spLocks/>
              </p:cNvSpPr>
              <p:nvPr>
                <p:custDataLst>
                  <p:tags r:id="rId10"/>
                </p:custDataLst>
              </p:nvPr>
            </p:nvSpPr>
            <p:spPr>
              <a:xfrm>
                <a:off x="772004" y="4556222"/>
                <a:ext cx="3022755" cy="1251076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fr-CA" sz="2000" dirty="0">
                    <a:solidFill>
                      <a:schemeClr val="accent2"/>
                    </a:solidFill>
                    <a:latin typeface="Prompt" panose="00000500000000000000" pitchFamily="2" charset="-34"/>
                    <a:cs typeface="Prompt" panose="00000500000000000000" pitchFamily="2" charset="-34"/>
                  </a:rPr>
                  <a:t>Identifier les idées principales</a:t>
                </a:r>
              </a:p>
              <a:p>
                <a:pPr algn="l"/>
                <a:r>
                  <a:rPr lang="fr-CA" sz="2000" noProof="0" dirty="0">
                    <a:solidFill>
                      <a:schemeClr val="accent2"/>
                    </a:solidFill>
                    <a:latin typeface="Prompt" panose="00000500000000000000" pitchFamily="2" charset="-34"/>
                    <a:cs typeface="Prompt" panose="00000500000000000000" pitchFamily="2" charset="-34"/>
                  </a:rPr>
                  <a:t>Dresser un plan</a:t>
                </a:r>
              </a:p>
              <a:p>
                <a:endParaRPr lang="fr-CA" sz="2000" noProof="0" dirty="0">
                  <a:solidFill>
                    <a:srgbClr val="180802"/>
                  </a:solidFill>
                  <a:latin typeface="Prompt" panose="00000500000000000000" pitchFamily="2" charset="-34"/>
                  <a:cs typeface="Prompt" panose="00000500000000000000" pitchFamily="2" charset="-34"/>
                </a:endParaRPr>
              </a:p>
            </p:txBody>
          </p:sp>
          <p:sp>
            <p:nvSpPr>
              <p:cNvPr id="18" name="Sous-titre 4">
                <a:extLst>
                  <a:ext uri="{FF2B5EF4-FFF2-40B4-BE49-F238E27FC236}">
                    <a16:creationId xmlns:a16="http://schemas.microsoft.com/office/drawing/2014/main" id="{DA0CFC57-3378-06AA-CAF4-0099296B537B}"/>
                  </a:ext>
                </a:extLst>
              </p:cNvPr>
              <p:cNvSpPr txBox="1">
                <a:spLocks/>
              </p:cNvSpPr>
              <p:nvPr>
                <p:custDataLst>
                  <p:tags r:id="rId11"/>
                </p:custDataLst>
              </p:nvPr>
            </p:nvSpPr>
            <p:spPr>
              <a:xfrm>
                <a:off x="1820861" y="2874799"/>
                <a:ext cx="591918" cy="36088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CA" sz="2800" b="1" noProof="0" dirty="0">
                    <a:solidFill>
                      <a:schemeClr val="accent2"/>
                    </a:solidFill>
                    <a:latin typeface="Prompt Black" panose="00000A00000000000000" pitchFamily="2" charset="-34"/>
                    <a:cs typeface="Prompt Black" panose="00000A00000000000000" pitchFamily="2" charset="-34"/>
                  </a:rPr>
                  <a:t>1</a:t>
                </a:r>
              </a:p>
            </p:txBody>
          </p:sp>
          <p:sp>
            <p:nvSpPr>
              <p:cNvPr id="3" name="Sous-titre 4">
                <a:extLst>
                  <a:ext uri="{FF2B5EF4-FFF2-40B4-BE49-F238E27FC236}">
                    <a16:creationId xmlns:a16="http://schemas.microsoft.com/office/drawing/2014/main" id="{28D9AC89-B2CB-7243-5985-FB04F6ADEE42}"/>
                  </a:ext>
                </a:extLst>
              </p:cNvPr>
              <p:cNvSpPr txBox="1">
                <a:spLocks/>
              </p:cNvSpPr>
              <p:nvPr>
                <p:custDataLst>
                  <p:tags r:id="rId12"/>
                </p:custDataLst>
              </p:nvPr>
            </p:nvSpPr>
            <p:spPr>
              <a:xfrm>
                <a:off x="647360" y="3925900"/>
                <a:ext cx="2938918" cy="375971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CA" sz="2000" b="1" noProof="0" dirty="0">
                    <a:solidFill>
                      <a:schemeClr val="accent2"/>
                    </a:solidFill>
                    <a:latin typeface="Prompt" panose="00000500000000000000" pitchFamily="2" charset="-34"/>
                    <a:cs typeface="Prompt" panose="00000500000000000000" pitchFamily="2" charset="-34"/>
                  </a:rPr>
                  <a:t>Avant la rédaction :</a:t>
                </a:r>
              </a:p>
            </p:txBody>
          </p:sp>
          <p:pic>
            <p:nvPicPr>
              <p:cNvPr id="6" name="Graphique 5">
                <a:extLst>
                  <a:ext uri="{FF2B5EF4-FFF2-40B4-BE49-F238E27FC236}">
                    <a16:creationId xmlns:a16="http://schemas.microsoft.com/office/drawing/2014/main" id="{AC8E2104-7779-00DA-7911-AAA387DE8E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616720" y="5233836"/>
                <a:ext cx="184788" cy="288000"/>
              </a:xfrm>
              <a:prstGeom prst="rect">
                <a:avLst/>
              </a:prstGeom>
            </p:spPr>
          </p:pic>
          <p:pic>
            <p:nvPicPr>
              <p:cNvPr id="10" name="Graphique 9">
                <a:extLst>
                  <a:ext uri="{FF2B5EF4-FFF2-40B4-BE49-F238E27FC236}">
                    <a16:creationId xmlns:a16="http://schemas.microsoft.com/office/drawing/2014/main" id="{F0CFE757-C073-1D57-E26B-0052BDFDB9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613451" y="4547078"/>
                <a:ext cx="184788" cy="288000"/>
              </a:xfrm>
              <a:prstGeom prst="rect">
                <a:avLst/>
              </a:prstGeom>
            </p:spPr>
          </p:pic>
        </p:grpSp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8CB6EA92-0B26-EFF8-F049-37601EE444C4}"/>
                </a:ext>
              </a:extLst>
            </p:cNvPr>
            <p:cNvGrpSpPr/>
            <p:nvPr/>
          </p:nvGrpSpPr>
          <p:grpSpPr>
            <a:xfrm>
              <a:off x="8144965" y="2517974"/>
              <a:ext cx="3934295" cy="3852000"/>
              <a:chOff x="8144965" y="2517974"/>
              <a:chExt cx="3934295" cy="3852000"/>
            </a:xfrm>
          </p:grpSpPr>
          <p:pic>
            <p:nvPicPr>
              <p:cNvPr id="11" name="Graphique 10">
                <a:extLst>
                  <a:ext uri="{FF2B5EF4-FFF2-40B4-BE49-F238E27FC236}">
                    <a16:creationId xmlns:a16="http://schemas.microsoft.com/office/drawing/2014/main" id="{4A41A1FF-9893-8C0F-4E6A-2DC17A9728CD}"/>
                  </a:ext>
                </a:extLst>
              </p:cNvPr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p:blipFill>
            <p:spPr>
              <a:xfrm>
                <a:off x="8144965" y="2517974"/>
                <a:ext cx="3852000" cy="3852000"/>
              </a:xfrm>
              <a:prstGeom prst="rect">
                <a:avLst/>
              </a:prstGeom>
            </p:spPr>
          </p:pic>
          <p:pic>
            <p:nvPicPr>
              <p:cNvPr id="16" name="Graphique 15">
                <a:extLst>
                  <a:ext uri="{FF2B5EF4-FFF2-40B4-BE49-F238E27FC236}">
                    <a16:creationId xmlns:a16="http://schemas.microsoft.com/office/drawing/2014/main" id="{2782F3F8-B9CB-D800-2A3D-3F332F7327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5"/>
                  </a:ext>
                </a:extLst>
              </a:blip>
              <a:stretch>
                <a:fillRect/>
              </a:stretch>
            </p:blipFill>
            <p:spPr>
              <a:xfrm>
                <a:off x="9177950" y="3240572"/>
                <a:ext cx="1794461" cy="432000"/>
              </a:xfrm>
              <a:prstGeom prst="rect">
                <a:avLst/>
              </a:prstGeom>
            </p:spPr>
          </p:pic>
          <p:sp>
            <p:nvSpPr>
              <p:cNvPr id="9" name="Sous-titre 4">
                <a:extLst>
                  <a:ext uri="{FF2B5EF4-FFF2-40B4-BE49-F238E27FC236}">
                    <a16:creationId xmlns:a16="http://schemas.microsoft.com/office/drawing/2014/main" id="{B99FFC1A-791A-8376-046E-D02869F785D1}"/>
                  </a:ext>
                </a:extLst>
              </p:cNvPr>
              <p:cNvSpPr txBox="1">
                <a:spLocks/>
              </p:cNvSpPr>
              <p:nvPr>
                <p:custDataLst>
                  <p:tags r:id="rId6"/>
                </p:custDataLst>
              </p:nvPr>
            </p:nvSpPr>
            <p:spPr>
              <a:xfrm>
                <a:off x="8590337" y="4556222"/>
                <a:ext cx="3488923" cy="1606653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fr-CA" sz="2000" noProof="0" dirty="0">
                    <a:solidFill>
                      <a:schemeClr val="tx2"/>
                    </a:solidFill>
                    <a:latin typeface="Prompt" panose="00000500000000000000" pitchFamily="2" charset="-34"/>
                    <a:cs typeface="Prompt" panose="00000500000000000000" pitchFamily="2" charset="-34"/>
                  </a:rPr>
                  <a:t>Penser au public cible</a:t>
                </a:r>
              </a:p>
              <a:p>
                <a:pPr algn="l"/>
                <a:r>
                  <a:rPr lang="fr-CA" sz="2000" noProof="0" dirty="0">
                    <a:solidFill>
                      <a:schemeClr val="tx2"/>
                    </a:solidFill>
                    <a:latin typeface="Prompt" panose="00000500000000000000" pitchFamily="2" charset="-34"/>
                    <a:cs typeface="Prompt" panose="00000500000000000000" pitchFamily="2" charset="-34"/>
                  </a:rPr>
                  <a:t>Se rapprocher du lectorat</a:t>
                </a:r>
              </a:p>
              <a:p>
                <a:pPr algn="l"/>
                <a:r>
                  <a:rPr lang="fr-CA" sz="2000" noProof="0" dirty="0">
                    <a:solidFill>
                      <a:schemeClr val="tx2"/>
                    </a:solidFill>
                    <a:latin typeface="Prompt" panose="00000500000000000000" pitchFamily="2" charset="-34"/>
                    <a:cs typeface="Prompt" panose="00000500000000000000" pitchFamily="2" charset="-34"/>
                  </a:rPr>
                  <a:t>Utiliser des exemples</a:t>
                </a:r>
              </a:p>
              <a:p>
                <a:pPr algn="l"/>
                <a:r>
                  <a:rPr lang="fr-CA" sz="2000" noProof="0" dirty="0">
                    <a:solidFill>
                      <a:schemeClr val="tx2"/>
                    </a:solidFill>
                    <a:latin typeface="Prompt" panose="00000500000000000000" pitchFamily="2" charset="-34"/>
                    <a:cs typeface="Prompt" panose="00000500000000000000" pitchFamily="2" charset="-34"/>
                  </a:rPr>
                  <a:t>Faire des liens</a:t>
                </a:r>
              </a:p>
            </p:txBody>
          </p:sp>
          <p:sp>
            <p:nvSpPr>
              <p:cNvPr id="19" name="Sous-titre 4">
                <a:extLst>
                  <a:ext uri="{FF2B5EF4-FFF2-40B4-BE49-F238E27FC236}">
                    <a16:creationId xmlns:a16="http://schemas.microsoft.com/office/drawing/2014/main" id="{E0BDB759-BF8E-0C9D-1B6B-0846ED06B793}"/>
                  </a:ext>
                </a:extLst>
              </p:cNvPr>
              <p:cNvSpPr txBox="1">
                <a:spLocks/>
              </p:cNvSpPr>
              <p:nvPr>
                <p:custDataLst>
                  <p:tags r:id="rId7"/>
                </p:custDataLst>
              </p:nvPr>
            </p:nvSpPr>
            <p:spPr>
              <a:xfrm>
                <a:off x="9779221" y="2874799"/>
                <a:ext cx="591918" cy="36088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CA" sz="2800" noProof="0" dirty="0">
                    <a:solidFill>
                      <a:schemeClr val="tx2"/>
                    </a:solidFill>
                    <a:latin typeface="Prompt Black" panose="00000A00000000000000" pitchFamily="2" charset="-34"/>
                    <a:cs typeface="Prompt Black" panose="00000A00000000000000" pitchFamily="2" charset="-34"/>
                  </a:rPr>
                  <a:t>3</a:t>
                </a:r>
              </a:p>
            </p:txBody>
          </p:sp>
          <p:sp>
            <p:nvSpPr>
              <p:cNvPr id="5" name="Sous-titre 4">
                <a:extLst>
                  <a:ext uri="{FF2B5EF4-FFF2-40B4-BE49-F238E27FC236}">
                    <a16:creationId xmlns:a16="http://schemas.microsoft.com/office/drawing/2014/main" id="{2D7004CC-3B91-AA52-E1A9-945318DFFDFE}"/>
                  </a:ext>
                </a:extLst>
              </p:cNvPr>
              <p:cNvSpPr txBox="1">
                <a:spLocks/>
              </p:cNvSpPr>
              <p:nvPr>
                <p:custDataLst>
                  <p:tags r:id="rId8"/>
                </p:custDataLst>
              </p:nvPr>
            </p:nvSpPr>
            <p:spPr>
              <a:xfrm>
                <a:off x="8425746" y="3925900"/>
                <a:ext cx="3290439" cy="405000"/>
              </a:xfrm>
              <a:prstGeom prst="rect">
                <a:avLst/>
              </a:prstGeom>
            </p:spPr>
            <p:txBody>
              <a:bodyPr vert="horz" lIns="91440" tIns="45720" rIns="91440" bIns="45720" rtlCol="0" anchor="t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CA" sz="2000" b="1" noProof="0" dirty="0">
                    <a:solidFill>
                      <a:schemeClr val="tx2"/>
                    </a:solidFill>
                    <a:latin typeface="Prompt" panose="00000500000000000000" pitchFamily="2" charset="-34"/>
                    <a:cs typeface="Prompt" panose="00000500000000000000" pitchFamily="2" charset="-34"/>
                  </a:rPr>
                  <a:t>Structurer sa pensée :</a:t>
                </a:r>
              </a:p>
            </p:txBody>
          </p:sp>
          <p:pic>
            <p:nvPicPr>
              <p:cNvPr id="21" name="Graphique 20">
                <a:extLst>
                  <a:ext uri="{FF2B5EF4-FFF2-40B4-BE49-F238E27FC236}">
                    <a16:creationId xmlns:a16="http://schemas.microsoft.com/office/drawing/2014/main" id="{126C398F-6723-C852-B82E-CA7441CD02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p:blipFill>
            <p:spPr>
              <a:xfrm>
                <a:off x="8425746" y="4537934"/>
                <a:ext cx="184788" cy="288000"/>
              </a:xfrm>
              <a:prstGeom prst="rect">
                <a:avLst/>
              </a:prstGeom>
            </p:spPr>
          </p:pic>
          <p:pic>
            <p:nvPicPr>
              <p:cNvPr id="22" name="Graphique 21">
                <a:extLst>
                  <a:ext uri="{FF2B5EF4-FFF2-40B4-BE49-F238E27FC236}">
                    <a16:creationId xmlns:a16="http://schemas.microsoft.com/office/drawing/2014/main" id="{8E42234E-178A-C44F-9FFE-E65E6A4005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p:blipFill>
            <p:spPr>
              <a:xfrm>
                <a:off x="8422698" y="4937532"/>
                <a:ext cx="184788" cy="288000"/>
              </a:xfrm>
              <a:prstGeom prst="rect">
                <a:avLst/>
              </a:prstGeom>
            </p:spPr>
          </p:pic>
          <p:pic>
            <p:nvPicPr>
              <p:cNvPr id="23" name="Graphique 22">
                <a:extLst>
                  <a:ext uri="{FF2B5EF4-FFF2-40B4-BE49-F238E27FC236}">
                    <a16:creationId xmlns:a16="http://schemas.microsoft.com/office/drawing/2014/main" id="{4186F7DF-517B-EAFC-C7F9-48573B0D33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p:blipFill>
            <p:spPr>
              <a:xfrm>
                <a:off x="8424726" y="5736728"/>
                <a:ext cx="184788" cy="288000"/>
              </a:xfrm>
              <a:prstGeom prst="rect">
                <a:avLst/>
              </a:prstGeom>
            </p:spPr>
          </p:pic>
          <p:pic>
            <p:nvPicPr>
              <p:cNvPr id="24" name="Graphique 23">
                <a:extLst>
                  <a:ext uri="{FF2B5EF4-FFF2-40B4-BE49-F238E27FC236}">
                    <a16:creationId xmlns:a16="http://schemas.microsoft.com/office/drawing/2014/main" id="{D9F42FA3-2E9D-CE06-C465-A511FEBF66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p:blipFill>
            <p:spPr>
              <a:xfrm>
                <a:off x="8422698" y="5337130"/>
                <a:ext cx="184788" cy="288000"/>
              </a:xfrm>
              <a:prstGeom prst="rect">
                <a:avLst/>
              </a:prstGeom>
            </p:spPr>
          </p:pic>
        </p:grpSp>
      </p:grpSp>
      <p:pic>
        <p:nvPicPr>
          <p:cNvPr id="30" name="2miseenrecit illustration_02">
            <a:hlinkClick r:id="" action="ppaction://media"/>
            <a:extLst>
              <a:ext uri="{FF2B5EF4-FFF2-40B4-BE49-F238E27FC236}">
                <a16:creationId xmlns:a16="http://schemas.microsoft.com/office/drawing/2014/main" id="{F4E93C6F-9A71-E6BE-9D76-79953063CCB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1586385" y="1189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79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000"/>
    </mc:Choice>
    <mc:Fallback xmlns="">
      <p:transition spd="slow" advTm="5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7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F2F34B-09B0-65E5-5881-947595D7D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1">
            <a:extLst>
              <a:ext uri="{FF2B5EF4-FFF2-40B4-BE49-F238E27FC236}">
                <a16:creationId xmlns:a16="http://schemas.microsoft.com/office/drawing/2014/main" id="{A949EB4F-1255-3AA1-0510-964FE3CEFB6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10572749" y="-6389"/>
            <a:ext cx="1619251" cy="1619251"/>
          </a:xfrm>
          <a:prstGeom prst="rect">
            <a:avLst/>
          </a:prstGeom>
        </p:spPr>
      </p:pic>
      <p:pic>
        <p:nvPicPr>
          <p:cNvPr id="11" name="Graphique 10">
            <a:extLst>
              <a:ext uri="{FF2B5EF4-FFF2-40B4-BE49-F238E27FC236}">
                <a16:creationId xmlns:a16="http://schemas.microsoft.com/office/drawing/2014/main" id="{940DDA99-FF9B-408C-E599-8744D9BBE8C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06638" y="341039"/>
            <a:ext cx="936000" cy="936000"/>
          </a:xfrm>
          <a:prstGeom prst="rect">
            <a:avLst/>
          </a:prstGeom>
        </p:spPr>
      </p:pic>
      <p:sp>
        <p:nvSpPr>
          <p:cNvPr id="7" name="Titre 3">
            <a:extLst>
              <a:ext uri="{FF2B5EF4-FFF2-40B4-BE49-F238E27FC236}">
                <a16:creationId xmlns:a16="http://schemas.microsoft.com/office/drawing/2014/main" id="{3C6F137F-04DE-736F-A7C6-112A22CB1615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169290" y="149550"/>
            <a:ext cx="10088646" cy="12696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4500" dirty="0">
                <a:solidFill>
                  <a:schemeClr val="accent1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Avant la rédaction : rassembler les idées principales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E5E595B-1B98-9247-475E-39E0C4A1414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60800" y="1846874"/>
            <a:ext cx="8942762" cy="547842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just">
              <a:lnSpc>
                <a:spcPts val="2400"/>
              </a:lnSpc>
              <a:spcAft>
                <a:spcPts val="3000"/>
              </a:spcAft>
            </a:pPr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Malgré les multiples techniques, dresser un inventaire n’est pas facile.</a:t>
            </a:r>
          </a:p>
          <a:p>
            <a:pPr lvl="0" algn="just">
              <a:lnSpc>
                <a:spcPts val="2400"/>
              </a:lnSpc>
              <a:spcAft>
                <a:spcPts val="3000"/>
              </a:spcAft>
            </a:pPr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Certains organismes sont très </a:t>
            </a:r>
            <a:r>
              <a:rPr lang="fr-CA" sz="2000" b="1" dirty="0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difficiles à inventorier</a:t>
            </a:r>
            <a:r>
              <a:rPr lang="fr-CA" sz="2000" b="1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: petite taille, difficiles à capturer, inconnus ou en très faible nombre</a:t>
            </a:r>
          </a:p>
          <a:p>
            <a:pPr lvl="0">
              <a:lnSpc>
                <a:spcPts val="2400"/>
              </a:lnSpc>
              <a:spcAft>
                <a:spcPts val="3000"/>
              </a:spcAft>
            </a:pPr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L’</a:t>
            </a:r>
            <a:r>
              <a:rPr lang="fr-CA" sz="2000" dirty="0" err="1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ADNe</a:t>
            </a:r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peut aider à inventorier ces organismes.</a:t>
            </a:r>
          </a:p>
          <a:p>
            <a:pPr algn="just">
              <a:lnSpc>
                <a:spcPts val="2400"/>
              </a:lnSpc>
              <a:spcAft>
                <a:spcPts val="3000"/>
              </a:spcAft>
            </a:pPr>
            <a:r>
              <a:rPr lang="fr-CA" sz="2000" b="1" dirty="0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Définir</a:t>
            </a:r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ce qu’est l’</a:t>
            </a:r>
            <a:r>
              <a:rPr lang="fr-CA" sz="2000" dirty="0" err="1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ADNe</a:t>
            </a:r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Nommer ses </a:t>
            </a:r>
            <a:r>
              <a:rPr lang="fr-CA" sz="2000" b="1" dirty="0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avantages</a:t>
            </a:r>
            <a:r>
              <a:rPr lang="fr-CA" sz="2000" b="1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(sensibilité) et ses </a:t>
            </a:r>
            <a:r>
              <a:rPr lang="fr-CA" sz="2000" b="1" dirty="0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inconvénients</a:t>
            </a:r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(contamination)</a:t>
            </a:r>
          </a:p>
          <a:p>
            <a:pPr algn="just">
              <a:lnSpc>
                <a:spcPts val="2400"/>
              </a:lnSpc>
              <a:spcAft>
                <a:spcPts val="3000"/>
              </a:spcAft>
            </a:pPr>
            <a:r>
              <a:rPr lang="fr-CA" sz="2000" b="1" dirty="0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Donner des exemples d’utilisation </a:t>
            </a:r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de l’ADNe dans d’autres domaines. Ex. : COVID, traces de pas dans la neige, études de filiation, etc.</a:t>
            </a:r>
          </a:p>
          <a:p>
            <a:pPr algn="just">
              <a:lnSpc>
                <a:spcPts val="2400"/>
              </a:lnSpc>
              <a:spcAft>
                <a:spcPts val="3000"/>
              </a:spcAft>
            </a:pPr>
            <a:r>
              <a:rPr lang="fr-CA" sz="2000" b="1" dirty="0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Se concentrer sur une seule application </a:t>
            </a:r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de l’ADNe</a:t>
            </a:r>
          </a:p>
          <a:p>
            <a:pPr algn="just">
              <a:lnSpc>
                <a:spcPts val="2400"/>
              </a:lnSpc>
              <a:spcAft>
                <a:spcPts val="3000"/>
              </a:spcAft>
            </a:pPr>
            <a:endParaRPr lang="fr-CA" dirty="0">
              <a:solidFill>
                <a:schemeClr val="accent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sp>
        <p:nvSpPr>
          <p:cNvPr id="33" name="Sous-titre 4">
            <a:extLst>
              <a:ext uri="{FF2B5EF4-FFF2-40B4-BE49-F238E27FC236}">
                <a16:creationId xmlns:a16="http://schemas.microsoft.com/office/drawing/2014/main" id="{88BF7542-33A7-D6E2-6904-8E1F3B9D163A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378679" y="504018"/>
            <a:ext cx="591918" cy="6100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4500" b="1" noProof="0" dirty="0">
                <a:solidFill>
                  <a:schemeClr val="accent2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1</a:t>
            </a:r>
          </a:p>
        </p:txBody>
      </p:sp>
      <p:sp>
        <p:nvSpPr>
          <p:cNvPr id="6" name="Espace réservé du numéro de diapositive 19">
            <a:extLst>
              <a:ext uri="{FF2B5EF4-FFF2-40B4-BE49-F238E27FC236}">
                <a16:creationId xmlns:a16="http://schemas.microsoft.com/office/drawing/2014/main" id="{098AD01D-D9ED-6A20-F058-6731771C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185" y="6412733"/>
            <a:ext cx="399378" cy="365125"/>
          </a:xfrm>
        </p:spPr>
        <p:txBody>
          <a:bodyPr/>
          <a:lstStyle/>
          <a:p>
            <a:pPr algn="ctr"/>
            <a:fld id="{9398F5EE-9B8B-477C-8E3D-445419C1B57D}" type="slidenum">
              <a:rPr lang="fr-CA" sz="2000" b="1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pPr algn="ctr"/>
              <a:t>3</a:t>
            </a:fld>
            <a:endParaRPr lang="fr-CA" sz="2000" dirty="0"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42" name="Graphique 41">
            <a:extLst>
              <a:ext uri="{FF2B5EF4-FFF2-40B4-BE49-F238E27FC236}">
                <a16:creationId xmlns:a16="http://schemas.microsoft.com/office/drawing/2014/main" id="{89851C90-299F-2C31-2FE1-5095D41A97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71308" y="1850806"/>
            <a:ext cx="184788" cy="288000"/>
          </a:xfrm>
          <a:prstGeom prst="rect">
            <a:avLst/>
          </a:prstGeom>
        </p:spPr>
      </p:pic>
      <p:pic>
        <p:nvPicPr>
          <p:cNvPr id="43" name="Graphique 42">
            <a:extLst>
              <a:ext uri="{FF2B5EF4-FFF2-40B4-BE49-F238E27FC236}">
                <a16:creationId xmlns:a16="http://schemas.microsoft.com/office/drawing/2014/main" id="{048F5E6F-5579-0D47-364B-5AB0435F35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71308" y="2536280"/>
            <a:ext cx="184788" cy="288000"/>
          </a:xfrm>
          <a:prstGeom prst="rect">
            <a:avLst/>
          </a:prstGeom>
        </p:spPr>
      </p:pic>
      <p:pic>
        <p:nvPicPr>
          <p:cNvPr id="44" name="Graphique 43">
            <a:extLst>
              <a:ext uri="{FF2B5EF4-FFF2-40B4-BE49-F238E27FC236}">
                <a16:creationId xmlns:a16="http://schemas.microsoft.com/office/drawing/2014/main" id="{A16527A1-0C68-BE73-8804-2A156CB0CD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71308" y="3520784"/>
            <a:ext cx="184788" cy="288000"/>
          </a:xfrm>
          <a:prstGeom prst="rect">
            <a:avLst/>
          </a:prstGeom>
        </p:spPr>
      </p:pic>
      <p:pic>
        <p:nvPicPr>
          <p:cNvPr id="45" name="Graphique 44">
            <a:extLst>
              <a:ext uri="{FF2B5EF4-FFF2-40B4-BE49-F238E27FC236}">
                <a16:creationId xmlns:a16="http://schemas.microsoft.com/office/drawing/2014/main" id="{75D88A42-B4D9-0848-EB81-332B135C39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69290" y="4214984"/>
            <a:ext cx="184788" cy="288000"/>
          </a:xfrm>
          <a:prstGeom prst="rect">
            <a:avLst/>
          </a:prstGeom>
        </p:spPr>
      </p:pic>
      <p:pic>
        <p:nvPicPr>
          <p:cNvPr id="46" name="Graphique 45">
            <a:extLst>
              <a:ext uri="{FF2B5EF4-FFF2-40B4-BE49-F238E27FC236}">
                <a16:creationId xmlns:a16="http://schemas.microsoft.com/office/drawing/2014/main" id="{175AF293-AC84-3FC6-37B7-DE9C0D7125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69290" y="5214986"/>
            <a:ext cx="184788" cy="288000"/>
          </a:xfrm>
          <a:prstGeom prst="rect">
            <a:avLst/>
          </a:prstGeom>
        </p:spPr>
      </p:pic>
      <p:pic>
        <p:nvPicPr>
          <p:cNvPr id="47" name="Graphique 46">
            <a:extLst>
              <a:ext uri="{FF2B5EF4-FFF2-40B4-BE49-F238E27FC236}">
                <a16:creationId xmlns:a16="http://schemas.microsoft.com/office/drawing/2014/main" id="{44EF45EA-E089-7F07-0BBD-18BAA8526D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76416" y="6214187"/>
            <a:ext cx="184788" cy="288000"/>
          </a:xfrm>
          <a:prstGeom prst="rect">
            <a:avLst/>
          </a:prstGeom>
        </p:spPr>
      </p:pic>
      <p:pic>
        <p:nvPicPr>
          <p:cNvPr id="3" name="2miseenrecit illustration_03">
            <a:hlinkClick r:id="" action="ppaction://media"/>
            <a:extLst>
              <a:ext uri="{FF2B5EF4-FFF2-40B4-BE49-F238E27FC236}">
                <a16:creationId xmlns:a16="http://schemas.microsoft.com/office/drawing/2014/main" id="{C706DC44-36AB-E9E2-8ED6-1205177DA807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72192" y="527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12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000"/>
    </mc:Choice>
    <mc:Fallback xmlns="">
      <p:transition spd="slow" advTm="15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5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que 9">
            <a:extLst>
              <a:ext uri="{FF2B5EF4-FFF2-40B4-BE49-F238E27FC236}">
                <a16:creationId xmlns:a16="http://schemas.microsoft.com/office/drawing/2014/main" id="{F6CA9804-612B-646F-7706-793C0009306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6200000" flipV="1">
            <a:off x="127506" y="214415"/>
            <a:ext cx="936000" cy="936000"/>
          </a:xfrm>
          <a:prstGeom prst="rect">
            <a:avLst/>
          </a:prstGeom>
        </p:spPr>
      </p:pic>
      <p:pic>
        <p:nvPicPr>
          <p:cNvPr id="24" name="Graphique 23">
            <a:extLst>
              <a:ext uri="{FF2B5EF4-FFF2-40B4-BE49-F238E27FC236}">
                <a16:creationId xmlns:a16="http://schemas.microsoft.com/office/drawing/2014/main" id="{7C712CA8-29AD-9329-1F2A-B0537491938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5400000" flipV="1">
            <a:off x="10692900" y="6138000"/>
            <a:ext cx="720000" cy="720000"/>
          </a:xfrm>
          <a:prstGeom prst="rect">
            <a:avLst/>
          </a:prstGeom>
        </p:spPr>
      </p:pic>
      <p:pic>
        <p:nvPicPr>
          <p:cNvPr id="7" name="Graphique 6">
            <a:extLst>
              <a:ext uri="{FF2B5EF4-FFF2-40B4-BE49-F238E27FC236}">
                <a16:creationId xmlns:a16="http://schemas.microsoft.com/office/drawing/2014/main" id="{B0AC8F72-1F3F-8BFC-0B62-D7717A461C9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10800000" flipV="1">
            <a:off x="0" y="5352825"/>
            <a:ext cx="720000" cy="720000"/>
          </a:xfrm>
          <a:prstGeom prst="rect">
            <a:avLst/>
          </a:prstGeom>
        </p:spPr>
      </p:pic>
      <p:sp>
        <p:nvSpPr>
          <p:cNvPr id="9" name="Titre 3">
            <a:extLst>
              <a:ext uri="{FF2B5EF4-FFF2-40B4-BE49-F238E27FC236}">
                <a16:creationId xmlns:a16="http://schemas.microsoft.com/office/drawing/2014/main" id="{D52F1A3B-8C18-349B-6CC6-7DF87E9A586C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063506" y="234314"/>
            <a:ext cx="11277600" cy="896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4500" dirty="0">
                <a:solidFill>
                  <a:schemeClr val="bg2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Réponses aux questions sur le récit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EBE21232-A328-8EF9-1D40-C0A44444A640}"/>
              </a:ext>
            </a:extLst>
          </p:cNvPr>
          <p:cNvGrpSpPr/>
          <p:nvPr/>
        </p:nvGrpSpPr>
        <p:grpSpPr>
          <a:xfrm>
            <a:off x="1919425" y="3429000"/>
            <a:ext cx="8353151" cy="2160000"/>
            <a:chOff x="1629049" y="3429000"/>
            <a:chExt cx="8353151" cy="2160000"/>
          </a:xfrm>
        </p:grpSpPr>
        <p:pic>
          <p:nvPicPr>
            <p:cNvPr id="2052" name="Picture 4" descr="Tortue des bois | AGIR Maskinongé">
              <a:extLst>
                <a:ext uri="{FF2B5EF4-FFF2-40B4-BE49-F238E27FC236}">
                  <a16:creationId xmlns:a16="http://schemas.microsoft.com/office/drawing/2014/main" id="{64171F03-89DE-63C5-775F-675F4690FAC7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2"/>
              </p:custDataLst>
            </p:nvPr>
          </p:nvPicPr>
          <p:blipFill rotWithShape="1">
            <a:blip r:embed="rId20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39" t="-846" r="22076" b="846"/>
            <a:stretch>
              <a:fillRect/>
            </a:stretch>
          </p:blipFill>
          <p:spPr bwMode="auto">
            <a:xfrm>
              <a:off x="7815800" y="3429000"/>
              <a:ext cx="2166400" cy="216000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Tout savoir sur le microbiote intestinal">
              <a:extLst>
                <a:ext uri="{FF2B5EF4-FFF2-40B4-BE49-F238E27FC236}">
                  <a16:creationId xmlns:a16="http://schemas.microsoft.com/office/drawing/2014/main" id="{A75F9158-8623-E94B-D13A-4BFB8A6AC1A0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 rotWithShape="1">
            <a:blip r:embed="rId21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73" r="28471"/>
            <a:stretch>
              <a:fillRect/>
            </a:stretch>
          </p:blipFill>
          <p:spPr bwMode="auto">
            <a:xfrm>
              <a:off x="1629049" y="3429000"/>
              <a:ext cx="2166400" cy="216000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Une carpe asiatique pêchée dans le bassin de Chambly | La Presse">
              <a:extLst>
                <a:ext uri="{FF2B5EF4-FFF2-40B4-BE49-F238E27FC236}">
                  <a16:creationId xmlns:a16="http://schemas.microsoft.com/office/drawing/2014/main" id="{A14C2F04-3B99-48D0-EA18-97A622079733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 rotWithShape="1">
            <a:blip r:embed="rId22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4" r="19745"/>
            <a:stretch>
              <a:fillRect/>
            </a:stretch>
          </p:blipFill>
          <p:spPr bwMode="auto">
            <a:xfrm>
              <a:off x="4722424" y="3429000"/>
              <a:ext cx="2166400" cy="2160000"/>
            </a:xfrm>
            <a:prstGeom prst="rect">
              <a:avLst/>
            </a:prstGeom>
            <a:ln w="38100" cap="sq">
              <a:noFill/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B75A4916-1F27-5C9A-5489-5166900CA441}"/>
              </a:ext>
            </a:extLst>
          </p:cNvPr>
          <p:cNvGrpSpPr/>
          <p:nvPr/>
        </p:nvGrpSpPr>
        <p:grpSpPr>
          <a:xfrm>
            <a:off x="573454" y="1681326"/>
            <a:ext cx="11045093" cy="1376851"/>
            <a:chOff x="718226" y="1681326"/>
            <a:chExt cx="11045093" cy="1376851"/>
          </a:xfrm>
        </p:grpSpPr>
        <p:sp>
          <p:nvSpPr>
            <p:cNvPr id="8" name="Sous-titre 4">
              <a:extLst>
                <a:ext uri="{FF2B5EF4-FFF2-40B4-BE49-F238E27FC236}">
                  <a16:creationId xmlns:a16="http://schemas.microsoft.com/office/drawing/2014/main" id="{A04BBAE3-812D-11EF-EA0A-38CB1D424D75}"/>
                </a:ext>
              </a:extLst>
            </p:cNvPr>
            <p:cNvSpPr txBox="1">
              <a:spLocks/>
            </p:cNvSpPr>
            <p:nvPr>
              <p:custDataLst>
                <p:tags r:id="rId10"/>
              </p:custDataLst>
            </p:nvPr>
          </p:nvSpPr>
          <p:spPr>
            <a:xfrm>
              <a:off x="718226" y="1681326"/>
              <a:ext cx="4829783" cy="137685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indent="-457200" algn="l">
                <a:buFont typeface="+mj-lt"/>
                <a:buAutoNum type="alphaUcPeriod"/>
              </a:pPr>
              <a:r>
                <a:rPr lang="fr-CA" sz="2000" b="1" kern="100" dirty="0">
                  <a:solidFill>
                    <a:schemeClr val="tx2"/>
                  </a:solidFill>
                  <a:effectLst/>
                  <a:latin typeface="Prompt" panose="00000500000000000000" pitchFamily="2" charset="-34"/>
                  <a:ea typeface="Calibri" panose="020F0502020204030204" pitchFamily="34" charset="0"/>
                  <a:cs typeface="Prompt" panose="00000500000000000000" pitchFamily="2" charset="-34"/>
                </a:rPr>
                <a:t>Décrivez la situation initiale</a:t>
              </a:r>
            </a:p>
            <a:p>
              <a:pPr algn="l"/>
              <a:r>
                <a:rPr lang="fr-CA" sz="2000" kern="100" dirty="0">
                  <a:solidFill>
                    <a:schemeClr val="tx2"/>
                  </a:solidFill>
                  <a:effectLst/>
                  <a:latin typeface="Prompt" panose="00000500000000000000" pitchFamily="2" charset="-34"/>
                  <a:ea typeface="Calibri" panose="020F0502020204030204" pitchFamily="34" charset="0"/>
                  <a:cs typeface="Prompt" panose="00000500000000000000" pitchFamily="2" charset="-34"/>
                </a:rPr>
                <a:t>L’idée préconçue qu’</a:t>
              </a:r>
              <a:r>
                <a:rPr lang="fr-CA" sz="2000" kern="100" dirty="0">
                  <a:solidFill>
                    <a:schemeClr val="bg2"/>
                  </a:solidFill>
                  <a:effectLst/>
                  <a:latin typeface="Prompt" panose="00000500000000000000" pitchFamily="2" charset="-34"/>
                  <a:ea typeface="Calibri" panose="020F0502020204030204" pitchFamily="34" charset="0"/>
                  <a:cs typeface="Prompt" panose="00000500000000000000" pitchFamily="2" charset="-34"/>
                </a:rPr>
                <a:t>inventorier des organismes est maintenant une tâche facile</a:t>
              </a:r>
              <a:r>
                <a:rPr lang="fr-CA" sz="2000" kern="100" dirty="0">
                  <a:solidFill>
                    <a:schemeClr val="tx2"/>
                  </a:solidFill>
                  <a:effectLst/>
                  <a:latin typeface="Prompt" panose="00000500000000000000" pitchFamily="2" charset="-34"/>
                  <a:ea typeface="Calibri" panose="020F0502020204030204" pitchFamily="34" charset="0"/>
                  <a:cs typeface="Prompt" panose="00000500000000000000" pitchFamily="2" charset="-34"/>
                </a:rPr>
                <a:t>.</a:t>
              </a:r>
            </a:p>
          </p:txBody>
        </p:sp>
        <p:sp>
          <p:nvSpPr>
            <p:cNvPr id="11" name="Sous-titre 4">
              <a:extLst>
                <a:ext uri="{FF2B5EF4-FFF2-40B4-BE49-F238E27FC236}">
                  <a16:creationId xmlns:a16="http://schemas.microsoft.com/office/drawing/2014/main" id="{60A4A59A-B43D-1CF9-C109-346787456D22}"/>
                </a:ext>
              </a:extLst>
            </p:cNvPr>
            <p:cNvSpPr txBox="1">
              <a:spLocks/>
            </p:cNvSpPr>
            <p:nvPr>
              <p:custDataLst>
                <p:tags r:id="rId11"/>
              </p:custDataLst>
            </p:nvPr>
          </p:nvSpPr>
          <p:spPr>
            <a:xfrm>
              <a:off x="6554745" y="1681326"/>
              <a:ext cx="5208574" cy="1376851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indent="-457200" algn="l">
                <a:buFont typeface="+mj-lt"/>
                <a:buAutoNum type="alphaUcPeriod" startAt="2"/>
              </a:pPr>
              <a:r>
                <a:rPr lang="fr-CA" sz="2000" b="1" kern="100" dirty="0">
                  <a:solidFill>
                    <a:schemeClr val="tx2"/>
                  </a:solidFill>
                  <a:effectLst/>
                  <a:latin typeface="Prompt" panose="00000500000000000000" pitchFamily="2" charset="-34"/>
                  <a:ea typeface="Calibri" panose="020F0502020204030204" pitchFamily="34" charset="0"/>
                  <a:cs typeface="Prompt" panose="00000500000000000000" pitchFamily="2" charset="-34"/>
                </a:rPr>
                <a:t>Identifiez la perturbation : </a:t>
              </a:r>
              <a:endParaRPr lang="fr-FR" sz="2000" b="1" dirty="0">
                <a:solidFill>
                  <a:schemeClr val="tx2"/>
                </a:solidFill>
                <a:latin typeface="Prompt" panose="00000500000000000000" pitchFamily="2" charset="-34"/>
                <a:ea typeface="Calibri" panose="020F0502020204030204"/>
                <a:cs typeface="Prompt" panose="00000500000000000000" pitchFamily="2" charset="-34"/>
              </a:endParaRPr>
            </a:p>
            <a:p>
              <a:pPr algn="l"/>
              <a:r>
                <a:rPr lang="fr-CA" sz="2000" kern="100" dirty="0">
                  <a:solidFill>
                    <a:schemeClr val="bg2"/>
                  </a:solidFill>
                  <a:effectLst/>
                  <a:latin typeface="Prompt" panose="00000500000000000000" pitchFamily="2" charset="-34"/>
                  <a:ea typeface="Calibri" panose="020F0502020204030204" pitchFamily="34" charset="0"/>
                  <a:cs typeface="Prompt" panose="00000500000000000000" pitchFamily="2" charset="-34"/>
                </a:rPr>
                <a:t>Certains organismes, même de grande taille, peuvent être difficiles à détecter dans l’environnement.</a:t>
              </a:r>
            </a:p>
          </p:txBody>
        </p:sp>
      </p:grpSp>
      <p:sp>
        <p:nvSpPr>
          <p:cNvPr id="4" name="Sous-titre 4">
            <a:extLst>
              <a:ext uri="{FF2B5EF4-FFF2-40B4-BE49-F238E27FC236}">
                <a16:creationId xmlns:a16="http://schemas.microsoft.com/office/drawing/2014/main" id="{4F3C2019-9412-7B34-8084-570859C17132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25708" y="314956"/>
            <a:ext cx="591918" cy="596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4500" noProof="0" dirty="0">
                <a:latin typeface="Prompt Black" panose="00000A00000000000000" pitchFamily="2" charset="-34"/>
                <a:cs typeface="Prompt Black" panose="00000A00000000000000" pitchFamily="2" charset="-34"/>
              </a:rPr>
              <a:t>2</a:t>
            </a:r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71F3EEE9-A1C1-0028-1F51-6660F0A886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0" y="6138000"/>
            <a:ext cx="720000" cy="720000"/>
          </a:xfrm>
          <a:prstGeom prst="rect">
            <a:avLst/>
          </a:prstGeom>
        </p:spPr>
      </p:pic>
      <p:pic>
        <p:nvPicPr>
          <p:cNvPr id="21" name="Graphique 20">
            <a:extLst>
              <a:ext uri="{FF2B5EF4-FFF2-40B4-BE49-F238E27FC236}">
                <a16:creationId xmlns:a16="http://schemas.microsoft.com/office/drawing/2014/main" id="{35C8E1D0-8CE3-613D-2E63-8EB5669E6B9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10800000" flipV="1">
            <a:off x="781050" y="6138000"/>
            <a:ext cx="720000" cy="720000"/>
          </a:xfrm>
          <a:prstGeom prst="rect">
            <a:avLst/>
          </a:prstGeom>
        </p:spPr>
      </p:pic>
      <p:pic>
        <p:nvPicPr>
          <p:cNvPr id="22" name="Graphique 21">
            <a:extLst>
              <a:ext uri="{FF2B5EF4-FFF2-40B4-BE49-F238E27FC236}">
                <a16:creationId xmlns:a16="http://schemas.microsoft.com/office/drawing/2014/main" id="{01689ED8-4D51-021F-0E5B-4A6C3F7DF1C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 rot="5400000" flipV="1">
            <a:off x="11472000" y="5352825"/>
            <a:ext cx="720000" cy="720000"/>
          </a:xfrm>
          <a:prstGeom prst="rect">
            <a:avLst/>
          </a:prstGeom>
        </p:spPr>
      </p:pic>
      <p:pic>
        <p:nvPicPr>
          <p:cNvPr id="23" name="Graphique 22">
            <a:extLst>
              <a:ext uri="{FF2B5EF4-FFF2-40B4-BE49-F238E27FC236}">
                <a16:creationId xmlns:a16="http://schemas.microsoft.com/office/drawing/2014/main" id="{DEAAEA72-8199-EECD-D18E-6A1AB2859C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16200000">
            <a:off x="11472000" y="6138000"/>
            <a:ext cx="720000" cy="720000"/>
          </a:xfrm>
          <a:prstGeom prst="rect">
            <a:avLst/>
          </a:prstGeom>
        </p:spPr>
      </p:pic>
      <p:sp>
        <p:nvSpPr>
          <p:cNvPr id="12" name="Espace réservé du numéro de diapositive 19">
            <a:extLst>
              <a:ext uri="{FF2B5EF4-FFF2-40B4-BE49-F238E27FC236}">
                <a16:creationId xmlns:a16="http://schemas.microsoft.com/office/drawing/2014/main" id="{FF59F0B0-AE47-CFC1-E1C4-06BB59459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185" y="6412733"/>
            <a:ext cx="399378" cy="365125"/>
          </a:xfrm>
        </p:spPr>
        <p:txBody>
          <a:bodyPr/>
          <a:lstStyle/>
          <a:p>
            <a:pPr algn="ctr"/>
            <a:fld id="{9398F5EE-9B8B-477C-8E3D-445419C1B57D}" type="slidenum">
              <a:rPr lang="fr-CA" sz="2000" b="1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pPr algn="ctr"/>
              <a:t>4</a:t>
            </a:fld>
            <a:endParaRPr lang="fr-CA" sz="2000" dirty="0"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2" name="2miseenrecit illustration_04">
            <a:hlinkClick r:id="" action="ppaction://media"/>
            <a:extLst>
              <a:ext uri="{FF2B5EF4-FFF2-40B4-BE49-F238E27FC236}">
                <a16:creationId xmlns:a16="http://schemas.microsoft.com/office/drawing/2014/main" id="{D0EECD02-4579-81FB-DB25-BF969F6E0CC4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1628200" y="1260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31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00"/>
    </mc:Choice>
    <mc:Fallback xmlns="">
      <p:transition spd="slow" advTm="6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5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DE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93F538-C8CD-6F48-2967-03724EF36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A064356-9640-4BFB-5D58-CDBC3268DA0D}"/>
              </a:ext>
            </a:extLst>
          </p:cNvPr>
          <p:cNvGrpSpPr/>
          <p:nvPr/>
        </p:nvGrpSpPr>
        <p:grpSpPr>
          <a:xfrm>
            <a:off x="471211" y="1487716"/>
            <a:ext cx="11383809" cy="2798534"/>
            <a:chOff x="405005" y="1487716"/>
            <a:chExt cx="11383809" cy="2798534"/>
          </a:xfrm>
        </p:grpSpPr>
        <p:sp>
          <p:nvSpPr>
            <p:cNvPr id="8" name="Sous-titre 4">
              <a:extLst>
                <a:ext uri="{FF2B5EF4-FFF2-40B4-BE49-F238E27FC236}">
                  <a16:creationId xmlns:a16="http://schemas.microsoft.com/office/drawing/2014/main" id="{B8B68FF0-9B5F-09AB-702F-9CE20D9A0ABA}"/>
                </a:ext>
              </a:extLst>
            </p:cNvPr>
            <p:cNvSpPr txBox="1">
              <a:spLocks/>
            </p:cNvSpPr>
            <p:nvPr>
              <p:custDataLst>
                <p:tags r:id="rId11"/>
              </p:custDataLst>
            </p:nvPr>
          </p:nvSpPr>
          <p:spPr>
            <a:xfrm>
              <a:off x="6290582" y="1487716"/>
              <a:ext cx="5498232" cy="2798534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46400" indent="-457200" algn="l">
                <a:buFont typeface="+mj-lt"/>
                <a:buAutoNum type="alphaUcPeriod" startAt="4"/>
              </a:pPr>
              <a:r>
                <a:rPr lang="fr-CA" sz="2000" b="1" kern="100" dirty="0">
                  <a:effectLst/>
                  <a:latin typeface="Prompt" panose="00000500000000000000" pitchFamily="2" charset="-34"/>
                  <a:ea typeface="Calibri" panose="020F0502020204030204" pitchFamily="34" charset="0"/>
                  <a:cs typeface="Prompt" panose="00000500000000000000" pitchFamily="2" charset="-34"/>
                </a:rPr>
                <a:t>Peut-on parler de victoire? Pourquoi? </a:t>
              </a:r>
            </a:p>
            <a:p>
              <a:pPr marL="446400" algn="l"/>
              <a:r>
                <a:rPr lang="fr-CA" sz="2000" kern="100" dirty="0">
                  <a:solidFill>
                    <a:schemeClr val="bg1"/>
                  </a:solidFill>
                  <a:effectLst/>
                  <a:latin typeface="Prompt" panose="00000500000000000000" pitchFamily="2" charset="-34"/>
                  <a:ea typeface="Calibri" panose="020F0502020204030204" pitchFamily="34" charset="0"/>
                  <a:cs typeface="Prompt" panose="00000500000000000000" pitchFamily="2" charset="-34"/>
                </a:rPr>
                <a:t>Oui! </a:t>
              </a:r>
              <a:r>
                <a:rPr lang="fr-CA" sz="2000" kern="100" dirty="0">
                  <a:effectLst/>
                  <a:latin typeface="Prompt" panose="00000500000000000000" pitchFamily="2" charset="-34"/>
                  <a:ea typeface="Calibri" panose="020F0502020204030204" pitchFamily="34" charset="0"/>
                  <a:cs typeface="Prompt" panose="00000500000000000000" pitchFamily="2" charset="-34"/>
                </a:rPr>
                <a:t>L’ADNe est un outil très utilisé en écologie. </a:t>
              </a:r>
              <a:r>
                <a:rPr lang="fr-CA" sz="2000" kern="100" dirty="0">
                  <a:solidFill>
                    <a:schemeClr val="bg1"/>
                  </a:solidFill>
                  <a:effectLst/>
                  <a:latin typeface="Prompt" panose="00000500000000000000" pitchFamily="2" charset="-34"/>
                  <a:ea typeface="Calibri" panose="020F0502020204030204" pitchFamily="34" charset="0"/>
                  <a:cs typeface="Prompt" panose="00000500000000000000" pitchFamily="2" charset="-34"/>
                </a:rPr>
                <a:t>Même s’il comporte des défauts, il sera appelé à être utilisé de plusieurs façons dans l’avenir. </a:t>
              </a:r>
            </a:p>
            <a:p>
              <a:pPr marL="446400" algn="l"/>
              <a:endParaRPr lang="fr-CA" sz="2000" i="1" kern="100" dirty="0">
                <a:solidFill>
                  <a:srgbClr val="180802"/>
                </a:solidFill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endParaRPr>
            </a:p>
            <a:p>
              <a:pPr marL="446400" algn="l"/>
              <a:r>
                <a:rPr lang="fr-CA" sz="1800" i="1" kern="100" dirty="0">
                  <a:effectLst/>
                  <a:latin typeface="Prompt" panose="00000500000000000000" pitchFamily="2" charset="-34"/>
                  <a:ea typeface="Calibri" panose="020F0502020204030204" pitchFamily="34" charset="0"/>
                  <a:cs typeface="Prompt" panose="00000500000000000000" pitchFamily="2" charset="-34"/>
                </a:rPr>
                <a:t>Note : cela réfère aussi à l’ouverture en conclusion du texte.</a:t>
              </a:r>
            </a:p>
          </p:txBody>
        </p:sp>
        <p:sp>
          <p:nvSpPr>
            <p:cNvPr id="10" name="Sous-titre 4">
              <a:extLst>
                <a:ext uri="{FF2B5EF4-FFF2-40B4-BE49-F238E27FC236}">
                  <a16:creationId xmlns:a16="http://schemas.microsoft.com/office/drawing/2014/main" id="{67E5CD5F-92FD-8CF1-F4EE-C0C4CA94B3E7}"/>
                </a:ext>
              </a:extLst>
            </p:cNvPr>
            <p:cNvSpPr txBox="1">
              <a:spLocks/>
            </p:cNvSpPr>
            <p:nvPr>
              <p:custDataLst>
                <p:tags r:id="rId12"/>
              </p:custDataLst>
            </p:nvPr>
          </p:nvSpPr>
          <p:spPr>
            <a:xfrm>
              <a:off x="405005" y="1487716"/>
              <a:ext cx="5364000" cy="218275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46400" indent="-457200" algn="l">
                <a:buFont typeface="+mj-lt"/>
                <a:buAutoNum type="alphaUcPeriod" startAt="3"/>
              </a:pPr>
              <a:r>
                <a:rPr lang="fr-CA" sz="2000" b="1" kern="100" dirty="0">
                  <a:latin typeface="Prompt" panose="00000500000000000000" pitchFamily="2" charset="-34"/>
                  <a:cs typeface="Prompt" panose="00000500000000000000" pitchFamily="2" charset="-34"/>
                </a:rPr>
                <a:t>Quelle est la quête?</a:t>
              </a:r>
              <a:endParaRPr lang="fr-FR" sz="2000" b="1" dirty="0">
                <a:latin typeface="Prompt" panose="00000500000000000000" pitchFamily="2" charset="-34"/>
                <a:cs typeface="Prompt" panose="00000500000000000000" pitchFamily="2" charset="-34"/>
              </a:endParaRPr>
            </a:p>
            <a:p>
              <a:pPr algn="l"/>
              <a:r>
                <a:rPr lang="fr-CA" sz="2000" kern="100" dirty="0">
                  <a:latin typeface="Prompt" panose="00000500000000000000" pitchFamily="2" charset="-34"/>
                  <a:ea typeface="Calibri"/>
                  <a:cs typeface="Prompt" panose="00000500000000000000" pitchFamily="2" charset="-34"/>
                </a:rPr>
                <a:t>La quête est </a:t>
              </a:r>
              <a:r>
                <a:rPr lang="fr-CA" sz="2000" kern="100" dirty="0">
                  <a:solidFill>
                    <a:schemeClr val="bg1"/>
                  </a:solidFill>
                  <a:latin typeface="Prompt" panose="00000500000000000000" pitchFamily="2" charset="-34"/>
                  <a:ea typeface="Calibri"/>
                  <a:cs typeface="Prompt" panose="00000500000000000000" pitchFamily="2" charset="-34"/>
                </a:rPr>
                <a:t>l'inventaire d'organismes dans l'environnement</a:t>
              </a:r>
              <a:r>
                <a:rPr lang="fr-CA" sz="2000" kern="100" dirty="0">
                  <a:latin typeface="Prompt" panose="00000500000000000000" pitchFamily="2" charset="-34"/>
                  <a:ea typeface="Calibri"/>
                  <a:cs typeface="Prompt" panose="00000500000000000000" pitchFamily="2" charset="-34"/>
                </a:rPr>
                <a:t>.</a:t>
              </a:r>
              <a:endParaRPr lang="fr-CA" sz="2000" kern="100" dirty="0"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endParaRPr>
            </a:p>
            <a:p>
              <a:pPr algn="l"/>
              <a:r>
                <a:rPr lang="fr-CA" sz="2000" b="1" kern="100" dirty="0">
                  <a:solidFill>
                    <a:schemeClr val="bg1"/>
                  </a:solidFill>
                  <a:effectLst/>
                  <a:latin typeface="Prompt" panose="00000500000000000000" pitchFamily="2" charset="-34"/>
                  <a:ea typeface="Calibri"/>
                  <a:cs typeface="Prompt" panose="00000500000000000000" pitchFamily="2" charset="-34"/>
                </a:rPr>
                <a:t>Héros : </a:t>
              </a:r>
              <a:r>
                <a:rPr lang="fr-CA" sz="2000" kern="100" dirty="0">
                  <a:latin typeface="Prompt" panose="00000500000000000000" pitchFamily="2" charset="-34"/>
                  <a:ea typeface="Calibri"/>
                  <a:cs typeface="Prompt" panose="00000500000000000000" pitchFamily="2" charset="-34"/>
                </a:rPr>
                <a:t>Sylvie Normand et le personnel du ministère</a:t>
              </a:r>
            </a:p>
            <a:p>
              <a:pPr algn="l"/>
              <a:r>
                <a:rPr lang="fr-CA" sz="2000" b="1" kern="100" dirty="0">
                  <a:solidFill>
                    <a:schemeClr val="bg1"/>
                  </a:solidFill>
                  <a:effectLst/>
                  <a:latin typeface="Prompt" panose="00000500000000000000" pitchFamily="2" charset="-34"/>
                  <a:ea typeface="Calibri"/>
                  <a:cs typeface="Prompt" panose="00000500000000000000" pitchFamily="2" charset="-34"/>
                </a:rPr>
                <a:t>Opposants :</a:t>
              </a:r>
              <a:endParaRPr lang="fr-CA" sz="2000" b="1" kern="100" dirty="0">
                <a:solidFill>
                  <a:schemeClr val="bg1"/>
                </a:solidFill>
                <a:latin typeface="Prompt" panose="00000500000000000000" pitchFamily="2" charset="-34"/>
                <a:ea typeface="Calibri"/>
                <a:cs typeface="Prompt" panose="00000500000000000000" pitchFamily="2" charset="-34"/>
              </a:endParaRPr>
            </a:p>
          </p:txBody>
        </p:sp>
      </p:grpSp>
      <p:sp>
        <p:nvSpPr>
          <p:cNvPr id="3" name="Titre 3">
            <a:extLst>
              <a:ext uri="{FF2B5EF4-FFF2-40B4-BE49-F238E27FC236}">
                <a16:creationId xmlns:a16="http://schemas.microsoft.com/office/drawing/2014/main" id="{9F31CE28-7712-B232-10F8-F09C458B37A8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063506" y="234314"/>
            <a:ext cx="11277600" cy="896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4500" dirty="0">
                <a:solidFill>
                  <a:schemeClr val="bg1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Réponses aux questions sur le récit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A6E8722-BF1D-72BC-5F25-6FAE5CBB76A9}"/>
              </a:ext>
            </a:extLst>
          </p:cNvPr>
          <p:cNvGrpSpPr>
            <a:grpSpLocks noChangeAspect="1"/>
          </p:cNvGrpSpPr>
          <p:nvPr/>
        </p:nvGrpSpPr>
        <p:grpSpPr>
          <a:xfrm>
            <a:off x="6289672" y="5156438"/>
            <a:ext cx="5632464" cy="1080000"/>
            <a:chOff x="4671602" y="5634656"/>
            <a:chExt cx="5632464" cy="1080000"/>
          </a:xfrm>
        </p:grpSpPr>
        <p:pic>
          <p:nvPicPr>
            <p:cNvPr id="11" name="Graphique 10">
              <a:extLst>
                <a:ext uri="{FF2B5EF4-FFF2-40B4-BE49-F238E27FC236}">
                  <a16:creationId xmlns:a16="http://schemas.microsoft.com/office/drawing/2014/main" id="{E089CFBF-E0A3-8B10-0197-6BF4753EC7D6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8085950" y="5634656"/>
              <a:ext cx="1080000" cy="1080000"/>
            </a:xfrm>
            <a:prstGeom prst="rect">
              <a:avLst/>
            </a:prstGeom>
          </p:spPr>
        </p:pic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4F81E9B3-4066-EC6F-DB93-1C0A213F3007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947834" y="5634656"/>
              <a:ext cx="1080000" cy="1080000"/>
            </a:xfrm>
            <a:prstGeom prst="rect">
              <a:avLst/>
            </a:prstGeom>
          </p:spPr>
        </p:pic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CBBD0163-5FAA-2F95-DB0D-21644461F965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5809718" y="5634656"/>
              <a:ext cx="1080000" cy="1080000"/>
            </a:xfrm>
            <a:prstGeom prst="rect">
              <a:avLst/>
            </a:prstGeom>
          </p:spPr>
        </p:pic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B659FD0A-B148-AF55-C4C7-0EE5393ADA92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 rot="5400000" flipV="1">
              <a:off x="4671602" y="5634656"/>
              <a:ext cx="1080000" cy="1080000"/>
            </a:xfrm>
            <a:prstGeom prst="rect">
              <a:avLst/>
            </a:prstGeom>
          </p:spPr>
        </p:pic>
        <p:pic>
          <p:nvPicPr>
            <p:cNvPr id="19" name="Graphique 18">
              <a:extLst>
                <a:ext uri="{FF2B5EF4-FFF2-40B4-BE49-F238E27FC236}">
                  <a16:creationId xmlns:a16="http://schemas.microsoft.com/office/drawing/2014/main" id="{A74F1573-7929-26F4-8E9A-15CE92A73B6F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 rot="16200000" flipV="1">
              <a:off x="9224066" y="5634656"/>
              <a:ext cx="1080000" cy="1080000"/>
            </a:xfrm>
            <a:prstGeom prst="rect">
              <a:avLst/>
            </a:prstGeom>
          </p:spPr>
        </p:pic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6DA750C3-4A40-8B66-316B-475DAFB3FA1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16200000" flipV="1">
            <a:off x="127506" y="214415"/>
            <a:ext cx="936000" cy="936000"/>
          </a:xfrm>
          <a:prstGeom prst="rect">
            <a:avLst/>
          </a:prstGeom>
        </p:spPr>
      </p:pic>
      <p:sp>
        <p:nvSpPr>
          <p:cNvPr id="12" name="Sous-titre 4">
            <a:extLst>
              <a:ext uri="{FF2B5EF4-FFF2-40B4-BE49-F238E27FC236}">
                <a16:creationId xmlns:a16="http://schemas.microsoft.com/office/drawing/2014/main" id="{54E817B8-27D4-B606-D622-C44283B44024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25708" y="314956"/>
            <a:ext cx="591918" cy="596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4500" noProof="0" dirty="0">
                <a:latin typeface="Prompt Black" panose="00000A00000000000000" pitchFamily="2" charset="-34"/>
                <a:cs typeface="Prompt Black" panose="00000A00000000000000" pitchFamily="2" charset="-34"/>
              </a:rPr>
              <a:t>2</a:t>
            </a: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7F301B94-1462-54C2-C1F4-987CDA0226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78718" y="3651115"/>
            <a:ext cx="184788" cy="288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5196B90-85F2-CBAB-F29F-8A2E24C1EC4C}"/>
              </a:ext>
            </a:extLst>
          </p:cNvPr>
          <p:cNvSpPr txBox="1"/>
          <p:nvPr/>
        </p:nvSpPr>
        <p:spPr>
          <a:xfrm>
            <a:off x="1063506" y="3651115"/>
            <a:ext cx="464134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CA" sz="1800" kern="100" dirty="0">
                <a:latin typeface="Prompt" panose="00000500000000000000" pitchFamily="2" charset="-34"/>
                <a:ea typeface="Calibri"/>
                <a:cs typeface="Prompt" panose="00000500000000000000" pitchFamily="2" charset="-34"/>
              </a:rPr>
              <a:t>Difficultés d’échantillonnage (taille des organismes ou très faible abondance dans l’environnement)</a:t>
            </a:r>
          </a:p>
          <a:p>
            <a:pPr algn="l"/>
            <a:endParaRPr lang="fr-CA" sz="1800" kern="100" dirty="0">
              <a:latin typeface="Prompt" panose="00000500000000000000" pitchFamily="2" charset="-34"/>
              <a:ea typeface="Calibri"/>
              <a:cs typeface="Prompt" panose="00000500000000000000" pitchFamily="2" charset="-34"/>
            </a:endParaRPr>
          </a:p>
          <a:p>
            <a:pPr algn="l"/>
            <a:r>
              <a:rPr lang="fr-CA" sz="1800" kern="100" dirty="0">
                <a:latin typeface="Prompt" panose="00000500000000000000" pitchFamily="2" charset="-34"/>
                <a:ea typeface="Calibri"/>
                <a:cs typeface="Prompt" panose="00000500000000000000" pitchFamily="2" charset="-34"/>
              </a:rPr>
              <a:t>Contamination des plans d’eau par les oiseaux migrateurs</a:t>
            </a:r>
          </a:p>
          <a:p>
            <a:pPr algn="l"/>
            <a:endParaRPr lang="fr-CA" sz="1800" kern="100" dirty="0">
              <a:latin typeface="Prompt" panose="00000500000000000000" pitchFamily="2" charset="-34"/>
              <a:ea typeface="Calibri"/>
              <a:cs typeface="Prompt" panose="00000500000000000000" pitchFamily="2" charset="-34"/>
            </a:endParaRPr>
          </a:p>
          <a:p>
            <a:pPr algn="l"/>
            <a:r>
              <a:rPr lang="fr-CA" sz="1800" kern="100" dirty="0">
                <a:latin typeface="Prompt" panose="00000500000000000000" pitchFamily="2" charset="-34"/>
                <a:ea typeface="Calibri"/>
                <a:cs typeface="Prompt" panose="00000500000000000000" pitchFamily="2" charset="-34"/>
              </a:rPr>
              <a:t>Contamination accidentelle des échantillons par le personnel</a:t>
            </a:r>
            <a:endParaRPr lang="fr-CA" dirty="0">
              <a:solidFill>
                <a:schemeClr val="tx2"/>
              </a:solidFill>
              <a:latin typeface="Radio Canada"/>
              <a:ea typeface="Calibri"/>
              <a:cs typeface="Times New Roman"/>
            </a:endParaRPr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FF015C01-D0E4-85AC-C140-3BD9209B2F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78718" y="4748287"/>
            <a:ext cx="184788" cy="288000"/>
          </a:xfrm>
          <a:prstGeom prst="rect">
            <a:avLst/>
          </a:prstGeom>
        </p:spPr>
      </p:pic>
      <p:pic>
        <p:nvPicPr>
          <p:cNvPr id="21" name="Graphique 20">
            <a:extLst>
              <a:ext uri="{FF2B5EF4-FFF2-40B4-BE49-F238E27FC236}">
                <a16:creationId xmlns:a16="http://schemas.microsoft.com/office/drawing/2014/main" id="{338CEF5F-69D2-D0E4-174D-003C312883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78718" y="5575747"/>
            <a:ext cx="184788" cy="288000"/>
          </a:xfrm>
          <a:prstGeom prst="rect">
            <a:avLst/>
          </a:prstGeom>
        </p:spPr>
      </p:pic>
      <p:sp>
        <p:nvSpPr>
          <p:cNvPr id="22" name="Espace réservé du numéro de diapositive 19">
            <a:extLst>
              <a:ext uri="{FF2B5EF4-FFF2-40B4-BE49-F238E27FC236}">
                <a16:creationId xmlns:a16="http://schemas.microsoft.com/office/drawing/2014/main" id="{22A2E5AD-1032-A976-4169-4DCCBA17B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185" y="6412733"/>
            <a:ext cx="399378" cy="365125"/>
          </a:xfrm>
        </p:spPr>
        <p:txBody>
          <a:bodyPr/>
          <a:lstStyle/>
          <a:p>
            <a:pPr algn="ctr"/>
            <a:fld id="{9398F5EE-9B8B-477C-8E3D-445419C1B57D}" type="slidenum">
              <a:rPr lang="fr-CA" sz="2000" b="1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pPr algn="ctr"/>
              <a:t>5</a:t>
            </a:fld>
            <a:endParaRPr lang="fr-CA" sz="2000" dirty="0"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2" name="1mise en recit theorie_05">
            <a:hlinkClick r:id="" action="ppaction://media"/>
            <a:extLst>
              <a:ext uri="{FF2B5EF4-FFF2-40B4-BE49-F238E27FC236}">
                <a16:creationId xmlns:a16="http://schemas.microsoft.com/office/drawing/2014/main" id="{C563A304-ECEC-1FE0-4FDF-4182E42D34D4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1643440" y="712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84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000"/>
    </mc:Choice>
    <mc:Fallback xmlns="">
      <p:transition spd="slow" advTm="8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6AE800-48BC-0E33-7D8B-D3782FE05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que 23">
            <a:extLst>
              <a:ext uri="{FF2B5EF4-FFF2-40B4-BE49-F238E27FC236}">
                <a16:creationId xmlns:a16="http://schemas.microsoft.com/office/drawing/2014/main" id="{DC1F4405-6161-0122-10E8-36B6A64E0EA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572000" y="5241071"/>
            <a:ext cx="1620000" cy="1620000"/>
          </a:xfrm>
          <a:prstGeom prst="rect">
            <a:avLst/>
          </a:prstGeom>
        </p:spPr>
      </p:pic>
      <p:pic>
        <p:nvPicPr>
          <p:cNvPr id="17" name="Graphique 16">
            <a:extLst>
              <a:ext uri="{FF2B5EF4-FFF2-40B4-BE49-F238E27FC236}">
                <a16:creationId xmlns:a16="http://schemas.microsoft.com/office/drawing/2014/main" id="{9C7852F8-33F9-7313-4028-E154206B24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9256" y="151950"/>
            <a:ext cx="936000" cy="936000"/>
          </a:xfrm>
          <a:prstGeom prst="rect">
            <a:avLst/>
          </a:prstGeom>
        </p:spPr>
      </p:pic>
      <p:sp>
        <p:nvSpPr>
          <p:cNvPr id="8" name="Sous-titre 4">
            <a:extLst>
              <a:ext uri="{FF2B5EF4-FFF2-40B4-BE49-F238E27FC236}">
                <a16:creationId xmlns:a16="http://schemas.microsoft.com/office/drawing/2014/main" id="{9CF087E2-422C-C6DB-11AF-91CC116A4B41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459981" y="1491089"/>
            <a:ext cx="8753867" cy="3518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57188" algn="l"/>
              </a:tabLst>
            </a:pPr>
            <a:r>
              <a:rPr lang="fr-CA" sz="2000" b="1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Penser au public cible</a:t>
            </a:r>
          </a:p>
          <a:p>
            <a:pPr lvl="1" algn="l">
              <a:tabLst>
                <a:tab pos="357188" algn="l"/>
              </a:tabLst>
            </a:pPr>
            <a:r>
              <a:rPr lang="fr-CA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Au moment de la rédaction, j’ai réfléchi aux personnes à qui mon texte s’adresse : l</a:t>
            </a:r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es </a:t>
            </a:r>
            <a:r>
              <a:rPr lang="fr-CA" b="1" dirty="0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élèves </a:t>
            </a:r>
            <a:r>
              <a:rPr lang="fr-CA" sz="2000" b="1" dirty="0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assistant à l’atelier</a:t>
            </a:r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</a:t>
            </a:r>
          </a:p>
          <a:p>
            <a:pPr lvl="1" algn="l">
              <a:tabLst>
                <a:tab pos="357188" algn="l"/>
              </a:tabLst>
            </a:pPr>
            <a:endParaRPr lang="fr-CA" dirty="0">
              <a:solidFill>
                <a:schemeClr val="accent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lvl="1" algn="l">
              <a:tabLst>
                <a:tab pos="357188" algn="l"/>
              </a:tabLst>
            </a:pPr>
            <a:r>
              <a:rPr lang="fr-CA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J’ai ajusté le vocabulaire et les définitions en fonction du public cible (par exemple, espèce exotique envahissante, ADN, etc.). </a:t>
            </a:r>
          </a:p>
          <a:p>
            <a:pPr algn="l"/>
            <a:endParaRPr lang="fr-CA" sz="2000" dirty="0"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l"/>
            <a:endParaRPr lang="fr-CA" sz="2000" dirty="0"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l">
              <a:tabLst>
                <a:tab pos="357188" algn="l"/>
              </a:tabLst>
            </a:pPr>
            <a:r>
              <a:rPr lang="fr-CA" sz="2000" b="1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Se rapprocher du lectorat</a:t>
            </a:r>
          </a:p>
          <a:p>
            <a:pPr lvl="1" algn="l">
              <a:tabLst>
                <a:tab pos="357188" algn="l"/>
              </a:tabLst>
            </a:pPr>
            <a:r>
              <a:rPr lang="fr-CA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Je rends le récit plus proche et plus humain : recherches faites à </a:t>
            </a:r>
            <a:r>
              <a:rPr lang="fr-CA" b="1" dirty="0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Sherbrooke</a:t>
            </a:r>
            <a:r>
              <a:rPr lang="fr-CA" b="1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</a:t>
            </a:r>
            <a:r>
              <a:rPr lang="fr-CA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et entrevue avec Mme </a:t>
            </a:r>
            <a:r>
              <a:rPr lang="fr-CA" b="1" dirty="0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Sylvie Normand</a:t>
            </a:r>
            <a:r>
              <a:rPr lang="fr-CA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 </a:t>
            </a:r>
          </a:p>
        </p:txBody>
      </p:sp>
      <p:sp>
        <p:nvSpPr>
          <p:cNvPr id="14" name="Titre 3">
            <a:extLst>
              <a:ext uri="{FF2B5EF4-FFF2-40B4-BE49-F238E27FC236}">
                <a16:creationId xmlns:a16="http://schemas.microsoft.com/office/drawing/2014/main" id="{B7D2040C-A59E-B63F-B296-CCA883D2F492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063506" y="234314"/>
            <a:ext cx="11277600" cy="896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4500" dirty="0">
                <a:solidFill>
                  <a:schemeClr val="accent1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Structurer sa pensée</a:t>
            </a:r>
          </a:p>
        </p:txBody>
      </p:sp>
      <p:sp>
        <p:nvSpPr>
          <p:cNvPr id="16" name="Sous-titre 4">
            <a:extLst>
              <a:ext uri="{FF2B5EF4-FFF2-40B4-BE49-F238E27FC236}">
                <a16:creationId xmlns:a16="http://schemas.microsoft.com/office/drawing/2014/main" id="{616ED157-ADD4-2928-2265-355D323E3E51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99547" y="321457"/>
            <a:ext cx="591918" cy="596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4500" noProof="0" dirty="0">
                <a:latin typeface="Prompt Black" panose="00000A00000000000000" pitchFamily="2" charset="-34"/>
                <a:cs typeface="Prompt Black" panose="00000A00000000000000" pitchFamily="2" charset="-34"/>
              </a:rPr>
              <a:t>3</a:t>
            </a:r>
          </a:p>
        </p:txBody>
      </p:sp>
      <p:pic>
        <p:nvPicPr>
          <p:cNvPr id="25" name="Graphique 24">
            <a:extLst>
              <a:ext uri="{FF2B5EF4-FFF2-40B4-BE49-F238E27FC236}">
                <a16:creationId xmlns:a16="http://schemas.microsoft.com/office/drawing/2014/main" id="{E3D7290E-49B1-C277-5D8D-059EDBC8538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6200000">
            <a:off x="8875209" y="5238749"/>
            <a:ext cx="1620000" cy="1620000"/>
          </a:xfrm>
          <a:prstGeom prst="rect">
            <a:avLst/>
          </a:prstGeom>
        </p:spPr>
      </p:pic>
      <p:pic>
        <p:nvPicPr>
          <p:cNvPr id="26" name="Graphique 25">
            <a:extLst>
              <a:ext uri="{FF2B5EF4-FFF2-40B4-BE49-F238E27FC236}">
                <a16:creationId xmlns:a16="http://schemas.microsoft.com/office/drawing/2014/main" id="{D2DE916E-9FAC-899D-8C88-A0AFD0F55E2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400000">
            <a:off x="10572000" y="3543770"/>
            <a:ext cx="1620000" cy="1620000"/>
          </a:xfrm>
          <a:prstGeom prst="rect">
            <a:avLst/>
          </a:prstGeom>
        </p:spPr>
      </p:pic>
      <p:pic>
        <p:nvPicPr>
          <p:cNvPr id="2" name="Graphique 1">
            <a:extLst>
              <a:ext uri="{FF2B5EF4-FFF2-40B4-BE49-F238E27FC236}">
                <a16:creationId xmlns:a16="http://schemas.microsoft.com/office/drawing/2014/main" id="{4B034438-3E87-0A6B-4BDC-E913F70A76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85705" y="1518521"/>
            <a:ext cx="921248" cy="221782"/>
          </a:xfrm>
          <a:prstGeom prst="rect">
            <a:avLst/>
          </a:prstGeom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666646AD-ED1C-15E0-D460-5C4AEC8A9C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85705" y="4270311"/>
            <a:ext cx="921248" cy="221782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6EA3AF89-2B47-85FE-4FE4-10E2573DFFD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747398" y="1813703"/>
            <a:ext cx="184788" cy="288000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10A7DBD4-D51A-221D-E744-9D54702603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747398" y="2762938"/>
            <a:ext cx="184788" cy="288000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3B5FF531-0385-7850-7F14-F661CE805B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747398" y="4588690"/>
            <a:ext cx="184788" cy="288000"/>
          </a:xfrm>
          <a:prstGeom prst="rect">
            <a:avLst/>
          </a:prstGeom>
        </p:spPr>
      </p:pic>
      <p:sp>
        <p:nvSpPr>
          <p:cNvPr id="7" name="Espace réservé du numéro de diapositive 19">
            <a:extLst>
              <a:ext uri="{FF2B5EF4-FFF2-40B4-BE49-F238E27FC236}">
                <a16:creationId xmlns:a16="http://schemas.microsoft.com/office/drawing/2014/main" id="{F1C9AE9B-B1EA-34CC-4B87-A7EF53A06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185" y="6412733"/>
            <a:ext cx="399378" cy="365125"/>
          </a:xfrm>
        </p:spPr>
        <p:txBody>
          <a:bodyPr/>
          <a:lstStyle/>
          <a:p>
            <a:pPr algn="ctr"/>
            <a:fld id="{9398F5EE-9B8B-477C-8E3D-445419C1B57D}" type="slidenum">
              <a:rPr lang="fr-CA" sz="2000" b="1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pPr algn="ctr"/>
              <a:t>6</a:t>
            </a:fld>
            <a:endParaRPr lang="fr-CA" sz="2000" dirty="0"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9" name="2miseenrecit illustration_06">
            <a:hlinkClick r:id="" action="ppaction://media"/>
            <a:extLst>
              <a:ext uri="{FF2B5EF4-FFF2-40B4-BE49-F238E27FC236}">
                <a16:creationId xmlns:a16="http://schemas.microsoft.com/office/drawing/2014/main" id="{8DE78BCA-107B-5CED-3E9C-966F3A645AA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85381" y="1142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33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000"/>
    </mc:Choice>
    <mc:Fallback xmlns="">
      <p:transition spd="slow" advTm="7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7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E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329249-444A-AFED-5242-B487E8440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phique 26">
            <a:extLst>
              <a:ext uri="{FF2B5EF4-FFF2-40B4-BE49-F238E27FC236}">
                <a16:creationId xmlns:a16="http://schemas.microsoft.com/office/drawing/2014/main" id="{D018397F-7138-62D9-635F-BA566D39520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10442449" y="-6389"/>
            <a:ext cx="1749552" cy="1749552"/>
          </a:xfrm>
          <a:prstGeom prst="rect">
            <a:avLst/>
          </a:prstGeom>
        </p:spPr>
      </p:pic>
      <p:sp>
        <p:nvSpPr>
          <p:cNvPr id="8" name="Sous-titre 4">
            <a:extLst>
              <a:ext uri="{FF2B5EF4-FFF2-40B4-BE49-F238E27FC236}">
                <a16:creationId xmlns:a16="http://schemas.microsoft.com/office/drawing/2014/main" id="{DAFC4356-C923-15F3-2587-2AC269CB354C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525413" y="1616800"/>
            <a:ext cx="10160619" cy="53783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600"/>
              </a:spcAft>
              <a:tabLst>
                <a:tab pos="357188" algn="l"/>
              </a:tabLst>
            </a:pPr>
            <a:r>
              <a:rPr lang="fr-CA" sz="2000" b="1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Utiliser des exemples</a:t>
            </a:r>
          </a:p>
          <a:p>
            <a:pPr lvl="1" algn="l">
              <a:spcAft>
                <a:spcPts val="600"/>
              </a:spcAft>
              <a:tabLst>
                <a:tab pos="357188" algn="l"/>
              </a:tabLst>
            </a:pPr>
            <a:r>
              <a:rPr lang="fr-CA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J’utilise des exemples pour rendre le récit plus concret et plus intéressant : le </a:t>
            </a:r>
            <a:r>
              <a:rPr lang="fr-CA" b="1" dirty="0">
                <a:solidFill>
                  <a:schemeClr val="bg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microbiote du sol</a:t>
            </a:r>
            <a:r>
              <a:rPr lang="fr-CA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la </a:t>
            </a:r>
            <a:r>
              <a:rPr lang="fr-CA" b="1" dirty="0">
                <a:solidFill>
                  <a:schemeClr val="bg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carpe asiatique</a:t>
            </a:r>
            <a:r>
              <a:rPr lang="fr-CA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la </a:t>
            </a:r>
            <a:r>
              <a:rPr lang="fr-CA" b="1" dirty="0">
                <a:solidFill>
                  <a:schemeClr val="bg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tortue des bois</a:t>
            </a:r>
            <a:r>
              <a:rPr lang="fr-CA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.</a:t>
            </a:r>
          </a:p>
          <a:p>
            <a:pPr lvl="1" algn="l">
              <a:spcAft>
                <a:spcPts val="600"/>
              </a:spcAft>
              <a:tabLst>
                <a:tab pos="357188" algn="l"/>
              </a:tabLst>
            </a:pPr>
            <a:endParaRPr lang="fr-CA" dirty="0">
              <a:solidFill>
                <a:schemeClr val="tx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l">
              <a:spcAft>
                <a:spcPts val="600"/>
              </a:spcAft>
              <a:tabLst>
                <a:tab pos="357188" algn="l"/>
              </a:tabLst>
            </a:pPr>
            <a:r>
              <a:rPr lang="fr-CA" sz="2000" b="1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Faire des liens entre les éléments du texte</a:t>
            </a:r>
          </a:p>
          <a:p>
            <a:pPr lvl="1" algn="l">
              <a:spcAft>
                <a:spcPts val="600"/>
              </a:spcAft>
              <a:tabLst>
                <a:tab pos="357188" algn="l"/>
              </a:tabLst>
            </a:pPr>
            <a:r>
              <a:rPr lang="fr-CA" dirty="0">
                <a:solidFill>
                  <a:schemeClr val="tx2"/>
                </a:solidFill>
                <a:effectLst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J’annonce ce qui sera développé dans le texte :</a:t>
            </a:r>
          </a:p>
          <a:p>
            <a:pPr lvl="1">
              <a:spcAft>
                <a:spcPts val="600"/>
              </a:spcAft>
              <a:tabLst>
                <a:tab pos="357188" algn="l"/>
              </a:tabLst>
            </a:pPr>
            <a:r>
              <a:rPr lang="fr-CA" dirty="0">
                <a:solidFill>
                  <a:schemeClr val="tx2"/>
                </a:solidFill>
                <a:effectLst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	</a:t>
            </a:r>
            <a:r>
              <a:rPr lang="fr-CA" dirty="0">
                <a:solidFill>
                  <a:schemeClr val="bg2"/>
                </a:solidFill>
                <a:effectLst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« </a:t>
            </a:r>
            <a:r>
              <a:rPr lang="fr-CA" i="1" dirty="0">
                <a:solidFill>
                  <a:schemeClr val="bg2"/>
                </a:solidFill>
                <a:effectLst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Mais même la détection de tortues ou de gros poissons peut parfois 	dérouter les chercheurs et chercheuses les plus attentifs</a:t>
            </a:r>
            <a:r>
              <a:rPr lang="fr-CA" b="1" i="1" dirty="0">
                <a:solidFill>
                  <a:schemeClr val="bg2"/>
                </a:solidFill>
                <a:effectLst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. </a:t>
            </a:r>
            <a:r>
              <a:rPr lang="fr-CA" dirty="0">
                <a:solidFill>
                  <a:schemeClr val="bg2"/>
                </a:solidFill>
                <a:effectLst/>
                <a:latin typeface="Prompt" panose="00000500000000000000" pitchFamily="2" charset="-34"/>
                <a:ea typeface="Calibri" panose="020F0502020204030204" pitchFamily="34" charset="0"/>
                <a:cs typeface="Prompt" panose="00000500000000000000" pitchFamily="2" charset="-34"/>
              </a:rPr>
              <a:t>»</a:t>
            </a:r>
            <a:endParaRPr lang="fr-CA" sz="1800" dirty="0">
              <a:solidFill>
                <a:schemeClr val="bg2"/>
              </a:solidFill>
              <a:latin typeface="Prompt" panose="00000500000000000000" pitchFamily="2" charset="-34"/>
              <a:ea typeface="Calibri" panose="020F0502020204030204" pitchFamily="34" charset="0"/>
              <a:cs typeface="Prompt" panose="00000500000000000000" pitchFamily="2" charset="-34"/>
            </a:endParaRPr>
          </a:p>
          <a:p>
            <a:pPr lvl="1" algn="l">
              <a:spcAft>
                <a:spcPts val="600"/>
              </a:spcAft>
              <a:tabLst>
                <a:tab pos="357188" algn="l"/>
              </a:tabLst>
            </a:pPr>
            <a:r>
              <a:rPr lang="fr-CA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Je rappelle des éléments du titre « </a:t>
            </a:r>
            <a:r>
              <a:rPr lang="fr-CA" kern="100" dirty="0">
                <a:solidFill>
                  <a:schemeClr val="tx2"/>
                </a:solidFill>
                <a:latin typeface="Prompt" panose="00000500000000000000" pitchFamily="2" charset="-34"/>
                <a:ea typeface="Calibri"/>
                <a:cs typeface="Prompt" panose="00000500000000000000" pitchFamily="2" charset="-34"/>
              </a:rPr>
              <a:t>L’</a:t>
            </a:r>
            <a:r>
              <a:rPr lang="fr-CA" kern="100" dirty="0" err="1">
                <a:solidFill>
                  <a:schemeClr val="tx2"/>
                </a:solidFill>
                <a:latin typeface="Prompt" panose="00000500000000000000" pitchFamily="2" charset="-34"/>
                <a:ea typeface="Calibri"/>
                <a:cs typeface="Prompt" panose="00000500000000000000" pitchFamily="2" charset="-34"/>
              </a:rPr>
              <a:t>ADNe</a:t>
            </a:r>
            <a:r>
              <a:rPr lang="fr-CA" kern="100" dirty="0">
                <a:solidFill>
                  <a:schemeClr val="tx2"/>
                </a:solidFill>
                <a:latin typeface="Prompt" panose="00000500000000000000" pitchFamily="2" charset="-34"/>
                <a:ea typeface="Calibri"/>
                <a:cs typeface="Prompt" panose="00000500000000000000" pitchFamily="2" charset="-34"/>
              </a:rPr>
              <a:t>, la trace des organismes les plus furtifs! »</a:t>
            </a:r>
            <a:r>
              <a:rPr lang="fr-CA" b="1" kern="100" dirty="0">
                <a:solidFill>
                  <a:schemeClr val="tx2"/>
                </a:solidFill>
                <a:latin typeface="Prompt" panose="00000500000000000000" pitchFamily="2" charset="-34"/>
                <a:ea typeface="Calibri"/>
                <a:cs typeface="Prompt" panose="00000500000000000000" pitchFamily="2" charset="-34"/>
              </a:rPr>
              <a:t> </a:t>
            </a:r>
            <a:r>
              <a:rPr lang="fr-CA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:</a:t>
            </a:r>
          </a:p>
          <a:p>
            <a:pPr lvl="1">
              <a:spcAft>
                <a:spcPts val="600"/>
              </a:spcAft>
              <a:tabLst>
                <a:tab pos="357188" algn="l"/>
              </a:tabLst>
            </a:pPr>
            <a:r>
              <a:rPr lang="fr-CA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	</a:t>
            </a:r>
            <a:r>
              <a:rPr lang="fr-CA" dirty="0">
                <a:solidFill>
                  <a:schemeClr val="bg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« </a:t>
            </a:r>
            <a:r>
              <a:rPr lang="fr-CA" i="1" kern="100" dirty="0">
                <a:solidFill>
                  <a:schemeClr val="bg2"/>
                </a:solidFill>
                <a:effectLst/>
                <a:latin typeface="Prompt" panose="00000500000000000000" pitchFamily="2" charset="-34"/>
                <a:ea typeface="Calibri"/>
                <a:cs typeface="Prompt" panose="00000500000000000000" pitchFamily="2" charset="-34"/>
              </a:rPr>
              <a:t>Comme quoi, même les organismes les plus discrets laissent trainer 	des traces de leur ADN partout</a:t>
            </a:r>
            <a:r>
              <a:rPr lang="fr-CA" b="1" i="1" kern="100" dirty="0">
                <a:solidFill>
                  <a:schemeClr val="bg2"/>
                </a:solidFill>
                <a:effectLst/>
                <a:latin typeface="Prompt" panose="00000500000000000000" pitchFamily="2" charset="-34"/>
                <a:ea typeface="Calibri"/>
                <a:cs typeface="Prompt" panose="00000500000000000000" pitchFamily="2" charset="-34"/>
              </a:rPr>
              <a:t>… </a:t>
            </a:r>
            <a:r>
              <a:rPr lang="fr-CA" kern="100" dirty="0">
                <a:solidFill>
                  <a:schemeClr val="bg2"/>
                </a:solidFill>
                <a:effectLst/>
                <a:latin typeface="Prompt" panose="00000500000000000000" pitchFamily="2" charset="-34"/>
                <a:ea typeface="Calibri"/>
                <a:cs typeface="Prompt" panose="00000500000000000000" pitchFamily="2" charset="-34"/>
              </a:rPr>
              <a:t>»</a:t>
            </a:r>
          </a:p>
        </p:txBody>
      </p:sp>
      <p:pic>
        <p:nvPicPr>
          <p:cNvPr id="14" name="Graphique 13">
            <a:extLst>
              <a:ext uri="{FF2B5EF4-FFF2-40B4-BE49-F238E27FC236}">
                <a16:creationId xmlns:a16="http://schemas.microsoft.com/office/drawing/2014/main" id="{846509F2-6085-977F-5E09-404D388F3C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9256" y="151950"/>
            <a:ext cx="936000" cy="936000"/>
          </a:xfrm>
          <a:prstGeom prst="rect">
            <a:avLst/>
          </a:prstGeom>
        </p:spPr>
      </p:pic>
      <p:sp>
        <p:nvSpPr>
          <p:cNvPr id="15" name="Titre 3">
            <a:extLst>
              <a:ext uri="{FF2B5EF4-FFF2-40B4-BE49-F238E27FC236}">
                <a16:creationId xmlns:a16="http://schemas.microsoft.com/office/drawing/2014/main" id="{F3E10336-FAFA-5641-8FAA-5B08543FFB88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063506" y="234314"/>
            <a:ext cx="11277600" cy="8962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4500" dirty="0">
                <a:solidFill>
                  <a:schemeClr val="bg2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Structurer sa pensée</a:t>
            </a:r>
          </a:p>
        </p:txBody>
      </p:sp>
      <p:sp>
        <p:nvSpPr>
          <p:cNvPr id="16" name="Sous-titre 4">
            <a:extLst>
              <a:ext uri="{FF2B5EF4-FFF2-40B4-BE49-F238E27FC236}">
                <a16:creationId xmlns:a16="http://schemas.microsoft.com/office/drawing/2014/main" id="{FF739414-0EBB-A166-4ECC-E9F583C98EE8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99547" y="321457"/>
            <a:ext cx="591918" cy="5969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4500" noProof="0" dirty="0">
                <a:latin typeface="Prompt Black" panose="00000A00000000000000" pitchFamily="2" charset="-34"/>
                <a:cs typeface="Prompt Black" panose="00000A00000000000000" pitchFamily="2" charset="-34"/>
              </a:rPr>
              <a:t>3</a:t>
            </a:r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6BE1CF90-8CDB-2E7D-5FEC-6CCCD4C8B5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4632" y="3207218"/>
            <a:ext cx="921248" cy="221782"/>
          </a:xfrm>
          <a:prstGeom prst="rect">
            <a:avLst/>
          </a:prstGeom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0C7585FC-3908-424C-9328-BB4D7F6547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792410" y="3612128"/>
            <a:ext cx="184788" cy="2880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4FBA8BD5-8A87-AB4A-9860-7DAF68A4D2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792410" y="4716811"/>
            <a:ext cx="184788" cy="288000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354D8FBE-8311-4495-3E9E-38E2C50751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00096" y="1616800"/>
            <a:ext cx="921248" cy="221782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5A6848FF-9289-E2A1-9609-B4FC784001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792410" y="2024867"/>
            <a:ext cx="184788" cy="288000"/>
          </a:xfrm>
          <a:prstGeom prst="rect">
            <a:avLst/>
          </a:prstGeom>
        </p:spPr>
      </p:pic>
      <p:pic>
        <p:nvPicPr>
          <p:cNvPr id="7" name="Graphique 6">
            <a:extLst>
              <a:ext uri="{FF2B5EF4-FFF2-40B4-BE49-F238E27FC236}">
                <a16:creationId xmlns:a16="http://schemas.microsoft.com/office/drawing/2014/main" id="{B7961EDD-7A94-C14E-018C-2FC261DAC15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>
            <a:off x="0" y="4716810"/>
            <a:ext cx="2141189" cy="2141189"/>
          </a:xfrm>
          <a:prstGeom prst="rect">
            <a:avLst/>
          </a:prstGeom>
        </p:spPr>
      </p:pic>
      <p:sp>
        <p:nvSpPr>
          <p:cNvPr id="9" name="Espace réservé du numéro de diapositive 19">
            <a:extLst>
              <a:ext uri="{FF2B5EF4-FFF2-40B4-BE49-F238E27FC236}">
                <a16:creationId xmlns:a16="http://schemas.microsoft.com/office/drawing/2014/main" id="{E9DDEA4B-3DB1-D865-62A2-352E47C75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6185" y="6412733"/>
            <a:ext cx="399378" cy="365125"/>
          </a:xfrm>
        </p:spPr>
        <p:txBody>
          <a:bodyPr/>
          <a:lstStyle/>
          <a:p>
            <a:pPr algn="ctr"/>
            <a:fld id="{9398F5EE-9B8B-477C-8E3D-445419C1B57D}" type="slidenum">
              <a:rPr lang="fr-CA" sz="2000" b="1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pPr algn="ctr"/>
              <a:t>7</a:t>
            </a:fld>
            <a:endParaRPr lang="fr-CA" sz="2000" dirty="0"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10" name="2miseenrecit illustration_07">
            <a:hlinkClick r:id="" action="ppaction://media"/>
            <a:extLst>
              <a:ext uri="{FF2B5EF4-FFF2-40B4-BE49-F238E27FC236}">
                <a16:creationId xmlns:a16="http://schemas.microsoft.com/office/drawing/2014/main" id="{5AA1E286-5B53-8789-2F06-0E8109DF90AC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585381" y="1325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21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000"/>
    </mc:Choice>
    <mc:Fallback xmlns="">
      <p:transition spd="slow" advTm="8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14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DE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9E0F19-9ED8-1FD2-731B-8EF11A600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793D70E6-57E7-0EC6-AC36-8BAE5EFBD1C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84100" y="2691362"/>
            <a:ext cx="11423801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Écoutez aussi les capsules sur la recherche documentaire…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839743-ACAD-005D-FB96-8D7A2E1E4DA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15913" y="4403280"/>
            <a:ext cx="10960175" cy="9144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CA" sz="4500" b="1" dirty="0">
                <a:solidFill>
                  <a:schemeClr val="bg2"/>
                </a:solidFill>
                <a:latin typeface="Prompt Medium" panose="00000600000000000000" pitchFamily="2" charset="-34"/>
                <a:cs typeface="Prompt Medium" panose="00000600000000000000" pitchFamily="2" charset="-34"/>
              </a:rPr>
              <a:t>…puis lancez-vous dans la préparation de votre article!</a:t>
            </a:r>
            <a:endParaRPr lang="fr-CA" sz="4500" dirty="0">
              <a:solidFill>
                <a:schemeClr val="bg2"/>
              </a:solidFill>
              <a:latin typeface="Prompt Medium" panose="00000600000000000000" pitchFamily="2" charset="-34"/>
              <a:cs typeface="Prompt Medium" panose="00000600000000000000" pitchFamily="2" charset="-34"/>
            </a:endParaRPr>
          </a:p>
        </p:txBody>
      </p:sp>
      <p:pic>
        <p:nvPicPr>
          <p:cNvPr id="40" name="Graphique 39">
            <a:extLst>
              <a:ext uri="{FF2B5EF4-FFF2-40B4-BE49-F238E27FC236}">
                <a16:creationId xmlns:a16="http://schemas.microsoft.com/office/drawing/2014/main" id="{69CFF771-3C08-01D7-D349-1D5924B43FE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48000" y="1004705"/>
            <a:ext cx="1296000" cy="1296000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63A1AFD2-8A1E-EAA7-68BA-5220080D36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76514" y="1004705"/>
            <a:ext cx="1296000" cy="1296000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F0A0D0FF-D39B-80D0-FF6E-D610293C5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819486" y="1004705"/>
            <a:ext cx="1296000" cy="1296000"/>
          </a:xfrm>
          <a:prstGeom prst="rect">
            <a:avLst/>
          </a:prstGeom>
        </p:spPr>
      </p:pic>
      <p:pic>
        <p:nvPicPr>
          <p:cNvPr id="4" name="fin musique">
            <a:hlinkClick r:id="" action="ppaction://media"/>
            <a:extLst>
              <a:ext uri="{FF2B5EF4-FFF2-40B4-BE49-F238E27FC236}">
                <a16:creationId xmlns:a16="http://schemas.microsoft.com/office/drawing/2014/main" id="{A2C368BB-CF74-D14E-C123-7C98A30177F1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576088" y="847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63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BE7988-2705-26F6-BD44-C1C6A78EF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DD93F7F-3C67-7729-0D5C-AF526526F94A}"/>
              </a:ext>
            </a:extLst>
          </p:cNvPr>
          <p:cNvSpPr txBox="1">
            <a:spLocks/>
          </p:cNvSpPr>
          <p:nvPr/>
        </p:nvSpPr>
        <p:spPr>
          <a:xfrm>
            <a:off x="0" y="441355"/>
            <a:ext cx="12191999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Les clés de la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5500" b="0" i="0" u="none" strike="noStrike" kern="1200" cap="none" spc="0" normalizeH="0" baseline="0" noProof="0" dirty="0">
                <a:ln>
                  <a:noFill/>
                </a:ln>
                <a:solidFill>
                  <a:srgbClr val="1A0000"/>
                </a:solidFill>
                <a:effectLst/>
                <a:uLnTx/>
                <a:uFillTx/>
                <a:latin typeface="Prompt Black" panose="00000A00000000000000" pitchFamily="2" charset="-34"/>
                <a:ea typeface="+mj-ea"/>
                <a:cs typeface="Prompt Black" panose="00000A00000000000000" pitchFamily="2" charset="-34"/>
              </a:rPr>
              <a:t>vulgarisation scientifique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4FC55429-95B7-4CE5-E65C-78E9A198191E}"/>
              </a:ext>
            </a:extLst>
          </p:cNvPr>
          <p:cNvGrpSpPr/>
          <p:nvPr/>
        </p:nvGrpSpPr>
        <p:grpSpPr>
          <a:xfrm>
            <a:off x="1709212" y="2538310"/>
            <a:ext cx="8773574" cy="813037"/>
            <a:chOff x="890046" y="2572827"/>
            <a:chExt cx="8773574" cy="813037"/>
          </a:xfrm>
        </p:grpSpPr>
        <p:pic>
          <p:nvPicPr>
            <p:cNvPr id="5" name="Espace réservé du contenu 8" descr="Une image contenant Police, Graphique, graphisme, texte&#10;&#10;Le contenu généré par l’IA peut être incorrect.">
              <a:extLst>
                <a:ext uri="{FF2B5EF4-FFF2-40B4-BE49-F238E27FC236}">
                  <a16:creationId xmlns:a16="http://schemas.microsoft.com/office/drawing/2014/main" id="{EFA9867D-41EB-830A-7F41-912CF62D0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3766" y="2572827"/>
              <a:ext cx="2809854" cy="81303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4CA37010-2793-B173-A171-0A9CAD7FECDE}"/>
                </a:ext>
              </a:extLst>
            </p:cNvPr>
            <p:cNvSpPr txBox="1"/>
            <p:nvPr/>
          </p:nvSpPr>
          <p:spPr>
            <a:xfrm>
              <a:off x="890046" y="2586930"/>
              <a:ext cx="6056156" cy="78483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A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FF8786"/>
                  </a:solidFill>
                  <a:effectLst/>
                  <a:uLnTx/>
                  <a:uFillTx/>
                  <a:latin typeface="Prompt" panose="00000500000000000000" pitchFamily="2" charset="-34"/>
                  <a:ea typeface="+mn-ea"/>
                  <a:cs typeface="Prompt" panose="00000500000000000000" pitchFamily="2" charset="-34"/>
                </a:rPr>
                <a:t>Une production de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3BB38DB6-BEA7-8388-DDB8-9BD2A51459B3}"/>
              </a:ext>
            </a:extLst>
          </p:cNvPr>
          <p:cNvSpPr txBox="1"/>
          <p:nvPr/>
        </p:nvSpPr>
        <p:spPr>
          <a:xfrm>
            <a:off x="0" y="3958923"/>
            <a:ext cx="1219199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1" i="0" u="none" strike="noStrike" kern="1200" cap="none" spc="0" normalizeH="0" baseline="0" noProof="0" dirty="0">
                <a:ln>
                  <a:noFill/>
                </a:ln>
                <a:solidFill>
                  <a:srgbClr val="F27B50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Contenus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Marilou Boisjoly-Cousineau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Georges Desmeules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Sébastien Dion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Olivier Domingue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180802"/>
                </a:solidFill>
                <a:effectLst/>
                <a:uLnTx/>
                <a:uFillTx/>
                <a:latin typeface="Prompt" panose="00000500000000000000" pitchFamily="2" charset="-34"/>
                <a:ea typeface="+mn-ea"/>
                <a:cs typeface="Prompt" panose="00000500000000000000" pitchFamily="2" charset="-34"/>
              </a:rPr>
              <a:t>Andrée-Anne Murray 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AEC72657-F4A5-2589-155F-0AE0E3199C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58542" y="5820971"/>
            <a:ext cx="2006069" cy="86400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512E01D2-E9BD-9CAD-2A5A-1169197387F3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8555367" y="3123000"/>
            <a:ext cx="6416389" cy="612000"/>
            <a:chOff x="119138" y="5634656"/>
            <a:chExt cx="11323044" cy="1080000"/>
          </a:xfrm>
        </p:grpSpPr>
        <p:pic>
          <p:nvPicPr>
            <p:cNvPr id="9" name="Graphique 8">
              <a:extLst>
                <a:ext uri="{FF2B5EF4-FFF2-40B4-BE49-F238E27FC236}">
                  <a16:creationId xmlns:a16="http://schemas.microsoft.com/office/drawing/2014/main" id="{B2BEBD52-F90A-EB84-2413-827E0DF642C8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085950" y="5634656"/>
              <a:ext cx="1080000" cy="1080000"/>
            </a:xfrm>
            <a:prstGeom prst="rect">
              <a:avLst/>
            </a:prstGeom>
          </p:spPr>
        </p:pic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B2E2B802-41E6-A08A-1949-4F9A7F9B3DEA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flipV="1">
              <a:off x="1257254" y="5634656"/>
              <a:ext cx="1080000" cy="1080000"/>
            </a:xfrm>
            <a:prstGeom prst="rect">
              <a:avLst/>
            </a:prstGeom>
          </p:spPr>
        </p:pic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DC2B72F4-9D08-C49E-D90A-3EB539A77598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19138" y="5634656"/>
              <a:ext cx="1080000" cy="1080000"/>
            </a:xfrm>
            <a:prstGeom prst="rect">
              <a:avLst/>
            </a:prstGeom>
          </p:spPr>
        </p:pic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59D95149-75A0-6851-A86E-0CC52570F803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10800000" flipV="1">
              <a:off x="3533486" y="5634656"/>
              <a:ext cx="1080000" cy="1080000"/>
            </a:xfrm>
            <a:prstGeom prst="rect">
              <a:avLst/>
            </a:prstGeom>
          </p:spPr>
        </p:pic>
        <p:pic>
          <p:nvPicPr>
            <p:cNvPr id="14" name="Graphique 13">
              <a:extLst>
                <a:ext uri="{FF2B5EF4-FFF2-40B4-BE49-F238E27FC236}">
                  <a16:creationId xmlns:a16="http://schemas.microsoft.com/office/drawing/2014/main" id="{FC4DAB53-9E35-A545-641E-E4A9E0A56EA9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947834" y="5634656"/>
              <a:ext cx="1080000" cy="1080000"/>
            </a:xfrm>
            <a:prstGeom prst="rect">
              <a:avLst/>
            </a:prstGeom>
          </p:spPr>
        </p:pic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B9860F49-E652-1516-EE52-47AC9A6EA48C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809718" y="5634656"/>
              <a:ext cx="1080000" cy="1080000"/>
            </a:xfrm>
            <a:prstGeom prst="rect">
              <a:avLst/>
            </a:prstGeom>
          </p:spPr>
        </p:pic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2A4E2B4E-0FED-7A09-A172-E813DB4B9714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395370" y="5634656"/>
              <a:ext cx="1080000" cy="1080000"/>
            </a:xfrm>
            <a:prstGeom prst="rect">
              <a:avLst/>
            </a:prstGeom>
          </p:spPr>
        </p:pic>
        <p:pic>
          <p:nvPicPr>
            <p:cNvPr id="17" name="Graphique 16">
              <a:extLst>
                <a:ext uri="{FF2B5EF4-FFF2-40B4-BE49-F238E27FC236}">
                  <a16:creationId xmlns:a16="http://schemas.microsoft.com/office/drawing/2014/main" id="{497E12B0-CC78-F05A-A3D8-B368E9DB29D0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5400000" flipV="1">
              <a:off x="4671602" y="5634656"/>
              <a:ext cx="1080000" cy="1080000"/>
            </a:xfrm>
            <a:prstGeom prst="rect">
              <a:avLst/>
            </a:prstGeom>
          </p:spPr>
        </p:pic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3001813D-0349-9B39-A552-52DA73B4E836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 rot="16200000" flipV="1">
              <a:off x="9224066" y="5634656"/>
              <a:ext cx="1080000" cy="1080000"/>
            </a:xfrm>
            <a:prstGeom prst="rect">
              <a:avLst/>
            </a:prstGeom>
          </p:spPr>
        </p:pic>
        <p:pic>
          <p:nvPicPr>
            <p:cNvPr id="19" name="Graphique 18">
              <a:extLst>
                <a:ext uri="{FF2B5EF4-FFF2-40B4-BE49-F238E27FC236}">
                  <a16:creationId xmlns:a16="http://schemas.microsoft.com/office/drawing/2014/main" id="{7C298799-8C14-88FB-9B02-BDBF0F585E61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 rot="10800000" flipV="1">
              <a:off x="10362182" y="5634656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780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Thème Office">
  <a:themeElements>
    <a:clrScheme name="Concours">
      <a:dk1>
        <a:srgbClr val="180802"/>
      </a:dk1>
      <a:lt1>
        <a:srgbClr val="F27B50"/>
      </a:lt1>
      <a:dk2>
        <a:srgbClr val="011818"/>
      </a:dk2>
      <a:lt2>
        <a:srgbClr val="078C8C"/>
      </a:lt2>
      <a:accent1>
        <a:srgbClr val="FF8786"/>
      </a:accent1>
      <a:accent2>
        <a:srgbClr val="1A0000"/>
      </a:accent2>
      <a:accent3>
        <a:srgbClr val="F59876"/>
      </a:accent3>
      <a:accent4>
        <a:srgbClr val="3FA9A9"/>
      </a:accent4>
      <a:accent5>
        <a:srgbClr val="FFA7A4"/>
      </a:accent5>
      <a:accent6>
        <a:srgbClr val="FFB7B6"/>
      </a:accent6>
      <a:hlink>
        <a:srgbClr val="F8B59C"/>
      </a:hlink>
      <a:folHlink>
        <a:srgbClr val="77C6C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Concours">
      <a:dk1>
        <a:srgbClr val="180802"/>
      </a:dk1>
      <a:lt1>
        <a:srgbClr val="F27B50"/>
      </a:lt1>
      <a:dk2>
        <a:srgbClr val="011818"/>
      </a:dk2>
      <a:lt2>
        <a:srgbClr val="078C8C"/>
      </a:lt2>
      <a:accent1>
        <a:srgbClr val="FF8786"/>
      </a:accent1>
      <a:accent2>
        <a:srgbClr val="1A0000"/>
      </a:accent2>
      <a:accent3>
        <a:srgbClr val="F59876"/>
      </a:accent3>
      <a:accent4>
        <a:srgbClr val="3FA9A9"/>
      </a:accent4>
      <a:accent5>
        <a:srgbClr val="FFA7A4"/>
      </a:accent5>
      <a:accent6>
        <a:srgbClr val="FFB7B6"/>
      </a:accent6>
      <a:hlink>
        <a:srgbClr val="F8B59C"/>
      </a:hlink>
      <a:folHlink>
        <a:srgbClr val="77C6C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38d4e0-b4fa-4b9a-bd8b-baec2b3c2208">
      <Terms xmlns="http://schemas.microsoft.com/office/infopath/2007/PartnerControls"/>
    </lcf76f155ced4ddcb4097134ff3c332f>
    <TaxCatchAll xmlns="4cd64bc9-e75a-4bbc-8217-c2b5051834c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7B4477454B3E498BDAC36111711218" ma:contentTypeVersion="11" ma:contentTypeDescription="Crée un document." ma:contentTypeScope="" ma:versionID="04ceb6154b3d1b0f275963d33b8f3a71">
  <xsd:schema xmlns:xsd="http://www.w3.org/2001/XMLSchema" xmlns:xs="http://www.w3.org/2001/XMLSchema" xmlns:p="http://schemas.microsoft.com/office/2006/metadata/properties" xmlns:ns2="c738d4e0-b4fa-4b9a-bd8b-baec2b3c2208" xmlns:ns3="4cd64bc9-e75a-4bbc-8217-c2b5051834cb" targetNamespace="http://schemas.microsoft.com/office/2006/metadata/properties" ma:root="true" ma:fieldsID="f9cd350b133f24954ca970f15e6ed20f" ns2:_="" ns3:_="">
    <xsd:import namespace="c738d4e0-b4fa-4b9a-bd8b-baec2b3c2208"/>
    <xsd:import namespace="4cd64bc9-e75a-4bbc-8217-c2b5051834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38d4e0-b4fa-4b9a-bd8b-baec2b3c22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4ee7099c-c430-4f29-be0f-2cf3fe7682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d64bc9-e75a-4bbc-8217-c2b5051834c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132042-4afe-43cf-8574-5bf45ec31c52}" ma:internalName="TaxCatchAll" ma:showField="CatchAllData" ma:web="4cd64bc9-e75a-4bbc-8217-c2b5051834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6327B9-8209-47F7-8C5A-2154DCA681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036F24-9C7C-4E85-91E5-43BF1BB11AF7}">
  <ds:schemaRefs>
    <ds:schemaRef ds:uri="http://schemas.openxmlformats.org/package/2006/metadata/core-properties"/>
    <ds:schemaRef ds:uri="4cd64bc9-e75a-4bbc-8217-c2b5051834cb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c738d4e0-b4fa-4b9a-bd8b-baec2b3c2208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1C943EF-8D56-4516-AC38-01E8EA7F2E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38d4e0-b4fa-4b9a-bd8b-baec2b3c2208"/>
    <ds:schemaRef ds:uri="4cd64bc9-e75a-4bbc-8217-c2b5051834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3020</TotalTime>
  <Words>611</Words>
  <Application>Microsoft Office PowerPoint</Application>
  <PresentationFormat>Grand écran</PresentationFormat>
  <Paragraphs>107</Paragraphs>
  <Slides>12</Slides>
  <Notes>6</Notes>
  <HiddenSlides>0</HiddenSlides>
  <MMClips>8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Prompt</vt:lpstr>
      <vt:lpstr>Prompt Black</vt:lpstr>
      <vt:lpstr>Prompt Medium</vt:lpstr>
      <vt:lpstr>Radio Canada</vt:lpstr>
      <vt:lpstr>Thème Office</vt:lpstr>
      <vt:lpstr>1_Thème Office</vt:lpstr>
      <vt:lpstr>Mise en récit : illustration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Illustration du concept de récit dans un exemple de texte de vulgarisation</dc:title>
  <dc:creator>Domingue, Olivier</dc:creator>
  <cp:lastModifiedBy>Bouchetard-Aubus, Christel</cp:lastModifiedBy>
  <cp:revision>89</cp:revision>
  <dcterms:created xsi:type="dcterms:W3CDTF">2023-10-31T15:56:25Z</dcterms:created>
  <dcterms:modified xsi:type="dcterms:W3CDTF">2026-07-31T18:16:55Z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0x010100EE7B4477454B3E498BDAC36111711218</vt:lpwstr>
  </property>
  <property fmtid="{D5CDD505-2E9C-101B-9397-08002B2CF9AE}" pid="3" name="MediaServiceImageTags">
    <vt:lpwstr/>
  </property>
  <property fmtid="{D5CDD505-2E9C-101B-9397-08002B2CF9AE}" pid="4" name="Order">
    <vt:r8>154000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</Properties>
</file>