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0"/>
  </p:notesMasterIdLst>
  <p:sldIdLst>
    <p:sldId id="280" r:id="rId5"/>
    <p:sldId id="256" r:id="rId6"/>
    <p:sldId id="281" r:id="rId7"/>
    <p:sldId id="258" r:id="rId8"/>
    <p:sldId id="259" r:id="rId9"/>
    <p:sldId id="261" r:id="rId10"/>
    <p:sldId id="282" r:id="rId11"/>
    <p:sldId id="268" r:id="rId12"/>
    <p:sldId id="277" r:id="rId13"/>
    <p:sldId id="278" r:id="rId14"/>
    <p:sldId id="295" r:id="rId15"/>
    <p:sldId id="287" r:id="rId16"/>
    <p:sldId id="292" r:id="rId17"/>
    <p:sldId id="293" r:id="rId18"/>
    <p:sldId id="294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D6E444E-72B3-7279-FDF7-6470FDB4CEA2}" name="Murray, Andrée-Anne" initials="AM" userId="S::andree-anne.murray@cegepsherbrooke.qc.ca::4a16ccb6-c8f6-419f-b8cd-d7436ec802a2" providerId="AD"/>
  <p188:author id="{64A51C7B-461F-1B7C-76A4-8375671B2EB1}" name="Dion, Sébastien" initials="DS" userId="S::sebastien.dion@cegepsherbrooke.qc.ca::96715139-c857-4750-a7f2-23178ff327e9" providerId="AD"/>
  <p188:author id="{4D99B4FA-1419-292F-2116-28B2EEDEE81A}" name="Bouchetard-Aubus, Christel" initials="CB" userId="S::christel.bouchetard-aubus@cegepsherbrooke.qc.ca::b80636cf-b527-46b3-997c-f89b578ca09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5E5"/>
    <a:srgbClr val="FBD2C2"/>
    <a:srgbClr val="FFCFCE"/>
    <a:srgbClr val="77C6C6"/>
    <a:srgbClr val="E7FEFE"/>
    <a:srgbClr val="F8B59C"/>
    <a:srgbClr val="AFE3E3"/>
    <a:srgbClr val="FDEDE7"/>
    <a:srgbClr val="F27B50"/>
    <a:srgbClr val="1808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09D9CA-AFBB-6B68-9F2F-A9DB4C29DF40}" v="1" dt="2026-07-31T18:10:26.44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Relationship Id="rId27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ouchetard-Aubus, Christel" userId="b80636cf-b527-46b3-997c-f89b578ca092" providerId="ADAL" clId="{5684F419-86D4-49B1-8768-082628D43FB0}"/>
    <pc:docChg chg="modSld">
      <pc:chgData name="Bouchetard-Aubus, Christel" userId="b80636cf-b527-46b3-997c-f89b578ca092" providerId="ADAL" clId="{5684F419-86D4-49B1-8768-082628D43FB0}" dt="2026-07-31T18:12:57.487" v="14" actId="1076"/>
      <pc:docMkLst>
        <pc:docMk/>
      </pc:docMkLst>
      <pc:sldChg chg="modSp mod">
        <pc:chgData name="Bouchetard-Aubus, Christel" userId="b80636cf-b527-46b3-997c-f89b578ca092" providerId="ADAL" clId="{5684F419-86D4-49B1-8768-082628D43FB0}" dt="2026-07-31T18:12:57.487" v="14" actId="1076"/>
        <pc:sldMkLst>
          <pc:docMk/>
          <pc:sldMk cId="1848694473" sldId="256"/>
        </pc:sldMkLst>
        <pc:picChg chg="mod">
          <ac:chgData name="Bouchetard-Aubus, Christel" userId="b80636cf-b527-46b3-997c-f89b578ca092" providerId="ADAL" clId="{5684F419-86D4-49B1-8768-082628D43FB0}" dt="2026-07-31T18:12:57.487" v="14" actId="1076"/>
          <ac:picMkLst>
            <pc:docMk/>
            <pc:sldMk cId="1848694473" sldId="256"/>
            <ac:picMk id="5" creationId="{362BAD98-4A6D-10AE-3E81-9653BD73CCC4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12:47.655" v="12" actId="1076"/>
        <pc:sldMkLst>
          <pc:docMk/>
          <pc:sldMk cId="1648566527" sldId="258"/>
        </pc:sldMkLst>
        <pc:picChg chg="mod">
          <ac:chgData name="Bouchetard-Aubus, Christel" userId="b80636cf-b527-46b3-997c-f89b578ca092" providerId="ADAL" clId="{5684F419-86D4-49B1-8768-082628D43FB0}" dt="2026-07-31T18:12:47.655" v="12" actId="1076"/>
          <ac:picMkLst>
            <pc:docMk/>
            <pc:sldMk cId="1648566527" sldId="258"/>
            <ac:picMk id="2" creationId="{9763214C-DBF3-2B5D-25BC-63D196D7171D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12:42.703" v="11" actId="1076"/>
        <pc:sldMkLst>
          <pc:docMk/>
          <pc:sldMk cId="228101423" sldId="259"/>
        </pc:sldMkLst>
        <pc:picChg chg="mod">
          <ac:chgData name="Bouchetard-Aubus, Christel" userId="b80636cf-b527-46b3-997c-f89b578ca092" providerId="ADAL" clId="{5684F419-86D4-49B1-8768-082628D43FB0}" dt="2026-07-31T18:12:42.703" v="11" actId="1076"/>
          <ac:picMkLst>
            <pc:docMk/>
            <pc:sldMk cId="228101423" sldId="259"/>
            <ac:picMk id="2" creationId="{8FCE0445-44CF-C40F-E178-5D8260BFAA32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12:37.471" v="10" actId="1076"/>
        <pc:sldMkLst>
          <pc:docMk/>
          <pc:sldMk cId="2687057227" sldId="261"/>
        </pc:sldMkLst>
        <pc:picChg chg="mod">
          <ac:chgData name="Bouchetard-Aubus, Christel" userId="b80636cf-b527-46b3-997c-f89b578ca092" providerId="ADAL" clId="{5684F419-86D4-49B1-8768-082628D43FB0}" dt="2026-07-31T18:12:37.471" v="10" actId="1076"/>
          <ac:picMkLst>
            <pc:docMk/>
            <pc:sldMk cId="2687057227" sldId="261"/>
            <ac:picMk id="4" creationId="{57AB7078-A315-0DA4-4FAB-4741DB4C7766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12:21.174" v="7" actId="1076"/>
        <pc:sldMkLst>
          <pc:docMk/>
          <pc:sldMk cId="1338521589" sldId="268"/>
        </pc:sldMkLst>
        <pc:picChg chg="mod">
          <ac:chgData name="Bouchetard-Aubus, Christel" userId="b80636cf-b527-46b3-997c-f89b578ca092" providerId="ADAL" clId="{5684F419-86D4-49B1-8768-082628D43FB0}" dt="2026-07-31T18:12:21.174" v="7" actId="1076"/>
          <ac:picMkLst>
            <pc:docMk/>
            <pc:sldMk cId="1338521589" sldId="268"/>
            <ac:picMk id="3" creationId="{2C592B37-7051-72A9-4CCB-B7F92EBE764B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12:15.038" v="6" actId="1076"/>
        <pc:sldMkLst>
          <pc:docMk/>
          <pc:sldMk cId="1170518212" sldId="277"/>
        </pc:sldMkLst>
        <pc:picChg chg="mod">
          <ac:chgData name="Bouchetard-Aubus, Christel" userId="b80636cf-b527-46b3-997c-f89b578ca092" providerId="ADAL" clId="{5684F419-86D4-49B1-8768-082628D43FB0}" dt="2026-07-31T18:12:15.038" v="6" actId="1076"/>
          <ac:picMkLst>
            <pc:docMk/>
            <pc:sldMk cId="1170518212" sldId="277"/>
            <ac:picMk id="3" creationId="{675CADCE-BD26-C770-C084-860AB9048E77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12:10.271" v="5" actId="1076"/>
        <pc:sldMkLst>
          <pc:docMk/>
          <pc:sldMk cId="613790759" sldId="278"/>
        </pc:sldMkLst>
        <pc:picChg chg="mod">
          <ac:chgData name="Bouchetard-Aubus, Christel" userId="b80636cf-b527-46b3-997c-f89b578ca092" providerId="ADAL" clId="{5684F419-86D4-49B1-8768-082628D43FB0}" dt="2026-07-31T18:12:10.271" v="5" actId="1076"/>
          <ac:picMkLst>
            <pc:docMk/>
            <pc:sldMk cId="613790759" sldId="278"/>
            <ac:picMk id="4" creationId="{978AFDDB-1DB7-C1BE-62F8-F1FB07F24072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11:17.808" v="3" actId="6549"/>
        <pc:sldMkLst>
          <pc:docMk/>
          <pc:sldMk cId="1442469698" sldId="280"/>
        </pc:sldMkLst>
        <pc:spChg chg="mod">
          <ac:chgData name="Bouchetard-Aubus, Christel" userId="b80636cf-b527-46b3-997c-f89b578ca092" providerId="ADAL" clId="{5684F419-86D4-49B1-8768-082628D43FB0}" dt="2026-07-31T18:11:03.249" v="2" actId="20577"/>
          <ac:spMkLst>
            <pc:docMk/>
            <pc:sldMk cId="1442469698" sldId="280"/>
            <ac:spMk id="2" creationId="{0C82A62F-EDF7-6CBC-74B7-9E6680C5E1BB}"/>
          </ac:spMkLst>
        </pc:spChg>
        <pc:spChg chg="mod">
          <ac:chgData name="Bouchetard-Aubus, Christel" userId="b80636cf-b527-46b3-997c-f89b578ca092" providerId="ADAL" clId="{5684F419-86D4-49B1-8768-082628D43FB0}" dt="2026-07-31T18:11:17.808" v="3" actId="6549"/>
          <ac:spMkLst>
            <pc:docMk/>
            <pc:sldMk cId="1442469698" sldId="280"/>
            <ac:spMk id="7" creationId="{0310CAFA-C450-F804-67D3-6BE16D6A6F6E}"/>
          </ac:spMkLst>
        </pc:spChg>
        <pc:picChg chg="mod">
          <ac:chgData name="Bouchetard-Aubus, Christel" userId="b80636cf-b527-46b3-997c-f89b578ca092" providerId="ADAL" clId="{5684F419-86D4-49B1-8768-082628D43FB0}" dt="2026-07-31T18:10:59.687" v="0" actId="1076"/>
          <ac:picMkLst>
            <pc:docMk/>
            <pc:sldMk cId="1442469698" sldId="280"/>
            <ac:picMk id="12" creationId="{570E0433-B580-5BEC-A84F-EA14EB435733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12:52.783" v="13" actId="1076"/>
        <pc:sldMkLst>
          <pc:docMk/>
          <pc:sldMk cId="1908060671" sldId="281"/>
        </pc:sldMkLst>
        <pc:picChg chg="mod">
          <ac:chgData name="Bouchetard-Aubus, Christel" userId="b80636cf-b527-46b3-997c-f89b578ca092" providerId="ADAL" clId="{5684F419-86D4-49B1-8768-082628D43FB0}" dt="2026-07-31T18:12:52.783" v="13" actId="1076"/>
          <ac:picMkLst>
            <pc:docMk/>
            <pc:sldMk cId="1908060671" sldId="281"/>
            <ac:picMk id="4" creationId="{428D3A70-AFCD-3A9F-F275-56AA622B6966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12:26.850" v="8" actId="1076"/>
        <pc:sldMkLst>
          <pc:docMk/>
          <pc:sldMk cId="3925668171" sldId="282"/>
        </pc:sldMkLst>
        <pc:picChg chg="mod">
          <ac:chgData name="Bouchetard-Aubus, Christel" userId="b80636cf-b527-46b3-997c-f89b578ca092" providerId="ADAL" clId="{5684F419-86D4-49B1-8768-082628D43FB0}" dt="2026-07-31T18:12:26.850" v="8" actId="1076"/>
          <ac:picMkLst>
            <pc:docMk/>
            <pc:sldMk cId="3925668171" sldId="282"/>
            <ac:picMk id="2" creationId="{4C009708-4C27-C859-F62C-8FAAAD77F0CC}"/>
          </ac:picMkLst>
        </pc:picChg>
      </pc:sldChg>
      <pc:sldChg chg="modSp mod">
        <pc:chgData name="Bouchetard-Aubus, Christel" userId="b80636cf-b527-46b3-997c-f89b578ca092" providerId="ADAL" clId="{5684F419-86D4-49B1-8768-082628D43FB0}" dt="2026-07-31T18:11:58.228" v="4" actId="1076"/>
        <pc:sldMkLst>
          <pc:docMk/>
          <pc:sldMk cId="608637619" sldId="295"/>
        </pc:sldMkLst>
        <pc:picChg chg="mod">
          <ac:chgData name="Bouchetard-Aubus, Christel" userId="b80636cf-b527-46b3-997c-f89b578ca092" providerId="ADAL" clId="{5684F419-86D4-49B1-8768-082628D43FB0}" dt="2026-07-31T18:11:58.228" v="4" actId="1076"/>
          <ac:picMkLst>
            <pc:docMk/>
            <pc:sldMk cId="608637619" sldId="295"/>
            <ac:picMk id="4" creationId="{EC0CB000-608E-1F97-E70C-0DDD1BEEF53D}"/>
          </ac:picMkLst>
        </pc:picChg>
      </pc:sldChg>
    </pc:docChg>
  </pc:docChgLst>
  <pc:docChgLst>
    <pc:chgData clId="Web-{3E09D9CA-AFBB-6B68-9F2F-A9DB4C29DF40}"/>
    <pc:docChg chg="modSld">
      <pc:chgData name="" userId="" providerId="" clId="Web-{3E09D9CA-AFBB-6B68-9F2F-A9DB4C29DF40}" dt="2026-07-31T18:10:26.447" v="0" actId="1076"/>
      <pc:docMkLst>
        <pc:docMk/>
      </pc:docMkLst>
      <pc:sldChg chg="modSp">
        <pc:chgData name="" userId="" providerId="" clId="Web-{3E09D9CA-AFBB-6B68-9F2F-A9DB4C29DF40}" dt="2026-07-31T18:10:26.447" v="0" actId="1076"/>
        <pc:sldMkLst>
          <pc:docMk/>
          <pc:sldMk cId="1442469698" sldId="280"/>
        </pc:sldMkLst>
        <pc:picChg chg="mod">
          <ac:chgData name="" userId="" providerId="" clId="Web-{3E09D9CA-AFBB-6B68-9F2F-A9DB4C29DF40}" dt="2026-07-31T18:10:26.447" v="0" actId="1076"/>
          <ac:picMkLst>
            <pc:docMk/>
            <pc:sldMk cId="1442469698" sldId="280"/>
            <ac:picMk id="12" creationId="{570E0433-B580-5BEC-A84F-EA14EB435733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93CCC7-911F-4C61-9523-036C82226741}" type="datetimeFigureOut">
              <a:rPr lang="fr-CA" smtClean="0"/>
              <a:t>2026-07-31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DE5060-AD28-47B1-8F38-FFEE470BB807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91380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FBFF74D-D055-027A-98FA-3FA8F4E17E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1EF1985-08AD-2E2A-A0A7-42F4C0DB1F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6936B7D-C130-5438-94E4-FD4A5638A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998C4-F406-4B6C-A06F-5EF45DC7B59F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6F8722C-182A-AA2B-CC2D-2AE18379C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198D5E6-7B5E-C7ED-8671-3B9DADBDC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39267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3F28ED-EA46-BAD6-A97A-7A0D1F4F3B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9BCD53FE-EF96-45BB-62D9-34A82F9886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9613292-803D-C03C-BA7F-DACABD469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E2967-6977-4D5D-A6BB-D765FC280096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8B0ED42-24A0-FD6F-315A-8027CC541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A33A053-F9FB-ED4B-4090-35F74DEF4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104602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02F3F80A-864F-57F1-5A17-EDB166CE42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DE69C51-A690-3255-E82C-1D46DEBBAF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7000A0F-8C7F-8C93-53A4-472C626C1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710A0-26E1-4B9D-A017-BF31ECFEFB71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2E5065F-3C35-08E9-9B24-1031E10DA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22A49D-F5AA-29C3-5FB9-F6D4DEC64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993055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C07B25D-E2CB-711E-C3C3-0405ECA5B2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453D179-7952-B2B6-0D58-B4A2E986B3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26396A1-F5C4-54CA-4FD2-48B3D3A2FE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8130D-101A-4160-953D-F0D28F7E3333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6533297-CB1F-F3D0-7ADF-D5B2832F9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5A85F25-6B06-869D-4ED0-496826B40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13510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DDFD50-EA1C-49DF-0B7A-92D5BD094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F86433A-D107-F1FE-A850-B96792DBF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D753E76-3940-814B-40D0-DACCE350D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F5B93-F9DE-4EEB-A90C-98616F8DF484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4B6B20D-1371-1A13-AA83-9AC0F6845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A1A1683-E19A-BF91-53B8-6C3C184A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146560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AAD6E10-4D1F-34EB-7391-75E840AF5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21FB623-3C37-41C5-BE80-D17E869BF7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A7744C3-E1A8-C122-0A77-8C58E91A7E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0A6D100-3E4F-AD03-0126-1EB695EC5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24209B-95B2-444D-A3B2-924AAE538349}" type="datetime1">
              <a:rPr lang="fr-CA" smtClean="0"/>
              <a:t>2026-07-31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508704C-764C-22F9-AEA2-016D7DE71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6D23ED3-C89A-4190-6714-8E96C6240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982655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EA194E-D1F1-65F4-DCE8-C731F835B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E3A18B-C07F-F008-E5A5-59B9921E0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F94540-6A23-95BA-3786-EBD21719C9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271B098-BC7C-0F55-7C89-D0121A6ACB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D57603A-DEAD-0041-A4BC-21BB41B0F4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E88B91A6-8097-AE4F-2BE7-6422B3CBD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CC093-85A8-4543-9064-531468FEE13B}" type="datetime1">
              <a:rPr lang="fr-CA" smtClean="0"/>
              <a:t>2026-07-31</a:t>
            </a:fld>
            <a:endParaRPr lang="fr-CA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C3530EE-320F-3C76-4447-58F9E5C9F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FA01736-90A3-CEFF-4C5D-29D45E506C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77111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2F39A8B-564F-1806-D91C-114E383AC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C48B854D-CCBC-5773-53B9-8B6F37C36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30A418-EBAC-43E3-A21D-64D2E1C17C5F}" type="datetime1">
              <a:rPr lang="fr-CA" smtClean="0"/>
              <a:t>2026-07-31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9350609-E556-7D75-1063-DAE388515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2C022EA-7650-6EC9-6194-3C62022EB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4178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FFFA2FF-B18F-022C-E168-7C35956F5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E5C86C-64CB-4A08-BE48-1D7353677D31}" type="datetime1">
              <a:rPr lang="fr-CA" smtClean="0"/>
              <a:t>2026-07-31</a:t>
            </a:fld>
            <a:endParaRPr lang="fr-CA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C7E1E76-2000-474A-276D-7B6C4D667C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473E7A-279F-B734-069B-46ADB2C414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754264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219C78-2F4E-72D2-E75F-BB5E136E8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A9227D-ECF9-F863-8180-1B62863DD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EBA7AF9-1CF1-C402-2E8D-CA000B6A3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7108C31-EED5-61A1-C63F-E29F951E6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FB5E9-0DBA-4BD4-93E8-4E1567CCED49}" type="datetime1">
              <a:rPr lang="fr-CA" smtClean="0"/>
              <a:t>2026-07-31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F7E6E60-15A5-2A1C-6EF3-8DCF55F658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680E0D71-6A79-4DAE-EDD0-6B3000BD51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6752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941AE62-C19D-8539-67C5-E1E20E6FD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CB0713A-B9DD-7F53-2375-E1B106B610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906D00D-24A5-CDE1-61B3-371C68595E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BDFD9D6-B426-F25E-7B7B-07321DAAB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63918-F9B4-40CE-9042-D0136A9B14F8}" type="datetime1">
              <a:rPr lang="fr-CA" smtClean="0"/>
              <a:t>2026-07-31</a:t>
            </a:fld>
            <a:endParaRPr lang="fr-CA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098FCB4-09ED-E2F5-C786-3CBC666BE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ED37232-4CFA-71F5-80D4-BF1E1E1FF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0349877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D928A5C-AA6F-9554-F031-1A7DFF5D2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CA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6BAB8A2-5A74-3890-FF28-B52B68BFB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4615685-E0DD-1F98-C0A3-B0BD27418E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8FBF8-265A-4064-9325-B1418127AE67}" type="datetime1">
              <a:rPr lang="fr-CA" smtClean="0"/>
              <a:t>2026-07-31</a:t>
            </a:fld>
            <a:endParaRPr lang="fr-CA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A80A47-24F0-451F-FDA6-F616CDA1A3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BF030FC-7EC4-76FF-3100-AF987D995D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8F5EE-9B8B-477C-8E3D-445419C1B57D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00677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image" Target="../media/image2.svg"/><Relationship Id="rId18" Type="http://schemas.openxmlformats.org/officeDocument/2006/relationships/image" Target="../media/image7.svg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1.svg"/><Relationship Id="rId17" Type="http://schemas.openxmlformats.org/officeDocument/2006/relationships/image" Target="../media/image6.svg"/><Relationship Id="rId2" Type="http://schemas.openxmlformats.org/officeDocument/2006/relationships/tags" Target="../tags/tag2.xml"/><Relationship Id="rId16" Type="http://schemas.openxmlformats.org/officeDocument/2006/relationships/image" Target="../media/image5.svg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5.xml"/><Relationship Id="rId15" Type="http://schemas.openxmlformats.org/officeDocument/2006/relationships/image" Target="../media/image4.svg"/><Relationship Id="rId10" Type="http://schemas.openxmlformats.org/officeDocument/2006/relationships/audio" Target="../media/media1.mp3"/><Relationship Id="rId19" Type="http://schemas.openxmlformats.org/officeDocument/2006/relationships/image" Target="../media/image8.png"/><Relationship Id="rId4" Type="http://schemas.openxmlformats.org/officeDocument/2006/relationships/tags" Target="../tags/tag4.xml"/><Relationship Id="rId9" Type="http://schemas.microsoft.com/office/2007/relationships/media" Target="../media/media1.mp3"/><Relationship Id="rId1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13" Type="http://schemas.openxmlformats.org/officeDocument/2006/relationships/image" Target="../media/image68.svg"/><Relationship Id="rId3" Type="http://schemas.openxmlformats.org/officeDocument/2006/relationships/tags" Target="../tags/tag87.xml"/><Relationship Id="rId7" Type="http://schemas.openxmlformats.org/officeDocument/2006/relationships/audio" Target="../media/media10.mp3"/><Relationship Id="rId12" Type="http://schemas.openxmlformats.org/officeDocument/2006/relationships/image" Target="../media/image67.svg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6" Type="http://schemas.microsoft.com/office/2007/relationships/media" Target="../media/media10.mp3"/><Relationship Id="rId11" Type="http://schemas.openxmlformats.org/officeDocument/2006/relationships/image" Target="../media/image66.svg"/><Relationship Id="rId5" Type="http://schemas.openxmlformats.org/officeDocument/2006/relationships/tags" Target="../tags/tag89.xml"/><Relationship Id="rId15" Type="http://schemas.openxmlformats.org/officeDocument/2006/relationships/image" Target="../media/image8.png"/><Relationship Id="rId10" Type="http://schemas.openxmlformats.org/officeDocument/2006/relationships/image" Target="../media/image65.svg"/><Relationship Id="rId4" Type="http://schemas.openxmlformats.org/officeDocument/2006/relationships/tags" Target="../tags/tag88.xml"/><Relationship Id="rId9" Type="http://schemas.openxmlformats.org/officeDocument/2006/relationships/image" Target="../media/image64.svg"/><Relationship Id="rId14" Type="http://schemas.openxmlformats.org/officeDocument/2006/relationships/image" Target="../media/image69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3" Type="http://schemas.openxmlformats.org/officeDocument/2006/relationships/tags" Target="../tags/tag92.xml"/><Relationship Id="rId7" Type="http://schemas.openxmlformats.org/officeDocument/2006/relationships/audio" Target="../media/media11.mp3"/><Relationship Id="rId12" Type="http://schemas.openxmlformats.org/officeDocument/2006/relationships/image" Target="../media/image8.pn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microsoft.com/office/2007/relationships/media" Target="../media/media11.mp3"/><Relationship Id="rId11" Type="http://schemas.openxmlformats.org/officeDocument/2006/relationships/image" Target="../media/image71.svg"/><Relationship Id="rId5" Type="http://schemas.openxmlformats.org/officeDocument/2006/relationships/tags" Target="../tags/tag94.xml"/><Relationship Id="rId10" Type="http://schemas.openxmlformats.org/officeDocument/2006/relationships/image" Target="../media/image42.svg"/><Relationship Id="rId4" Type="http://schemas.openxmlformats.org/officeDocument/2006/relationships/tags" Target="../tags/tag93.xml"/><Relationship Id="rId9" Type="http://schemas.openxmlformats.org/officeDocument/2006/relationships/image" Target="../media/image70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02.xml"/><Relationship Id="rId13" Type="http://schemas.openxmlformats.org/officeDocument/2006/relationships/image" Target="../media/image73.svg"/><Relationship Id="rId18" Type="http://schemas.openxmlformats.org/officeDocument/2006/relationships/image" Target="../media/image27.svg"/><Relationship Id="rId3" Type="http://schemas.openxmlformats.org/officeDocument/2006/relationships/tags" Target="../tags/tag97.xml"/><Relationship Id="rId21" Type="http://schemas.openxmlformats.org/officeDocument/2006/relationships/image" Target="../media/image76.svg"/><Relationship Id="rId7" Type="http://schemas.openxmlformats.org/officeDocument/2006/relationships/tags" Target="../tags/tag101.xml"/><Relationship Id="rId12" Type="http://schemas.openxmlformats.org/officeDocument/2006/relationships/image" Target="../media/image72.png"/><Relationship Id="rId17" Type="http://schemas.openxmlformats.org/officeDocument/2006/relationships/image" Target="../media/image26.svg"/><Relationship Id="rId2" Type="http://schemas.openxmlformats.org/officeDocument/2006/relationships/tags" Target="../tags/tag96.xml"/><Relationship Id="rId16" Type="http://schemas.openxmlformats.org/officeDocument/2006/relationships/image" Target="../media/image25.svg"/><Relationship Id="rId20" Type="http://schemas.openxmlformats.org/officeDocument/2006/relationships/image" Target="../media/image29.svg"/><Relationship Id="rId1" Type="http://schemas.openxmlformats.org/officeDocument/2006/relationships/tags" Target="../tags/tag95.xml"/><Relationship Id="rId6" Type="http://schemas.openxmlformats.org/officeDocument/2006/relationships/tags" Target="../tags/tag100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99.xml"/><Relationship Id="rId15" Type="http://schemas.openxmlformats.org/officeDocument/2006/relationships/image" Target="../media/image74.svg"/><Relationship Id="rId23" Type="http://schemas.openxmlformats.org/officeDocument/2006/relationships/image" Target="../media/image31.svg"/><Relationship Id="rId10" Type="http://schemas.openxmlformats.org/officeDocument/2006/relationships/tags" Target="../tags/tag104.xml"/><Relationship Id="rId19" Type="http://schemas.openxmlformats.org/officeDocument/2006/relationships/image" Target="../media/image75.svg"/><Relationship Id="rId4" Type="http://schemas.openxmlformats.org/officeDocument/2006/relationships/tags" Target="../tags/tag98.xml"/><Relationship Id="rId9" Type="http://schemas.openxmlformats.org/officeDocument/2006/relationships/tags" Target="../tags/tag103.xml"/><Relationship Id="rId14" Type="http://schemas.openxmlformats.org/officeDocument/2006/relationships/image" Target="../media/image23.svg"/><Relationship Id="rId22" Type="http://schemas.openxmlformats.org/officeDocument/2006/relationships/image" Target="../media/image7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13" Type="http://schemas.openxmlformats.org/officeDocument/2006/relationships/image" Target="../media/image73.svg"/><Relationship Id="rId18" Type="http://schemas.openxmlformats.org/officeDocument/2006/relationships/image" Target="../media/image80.svg"/><Relationship Id="rId3" Type="http://schemas.openxmlformats.org/officeDocument/2006/relationships/tags" Target="../tags/tag107.xml"/><Relationship Id="rId21" Type="http://schemas.openxmlformats.org/officeDocument/2006/relationships/image" Target="../media/image83.svg"/><Relationship Id="rId7" Type="http://schemas.openxmlformats.org/officeDocument/2006/relationships/tags" Target="../tags/tag111.xml"/><Relationship Id="rId12" Type="http://schemas.openxmlformats.org/officeDocument/2006/relationships/image" Target="../media/image72.png"/><Relationship Id="rId17" Type="http://schemas.openxmlformats.org/officeDocument/2006/relationships/image" Target="../media/image15.svg"/><Relationship Id="rId2" Type="http://schemas.openxmlformats.org/officeDocument/2006/relationships/tags" Target="../tags/tag106.xml"/><Relationship Id="rId16" Type="http://schemas.openxmlformats.org/officeDocument/2006/relationships/image" Target="../media/image79.svg"/><Relationship Id="rId20" Type="http://schemas.openxmlformats.org/officeDocument/2006/relationships/image" Target="../media/image82.svg"/><Relationship Id="rId1" Type="http://schemas.openxmlformats.org/officeDocument/2006/relationships/tags" Target="../tags/tag105.xml"/><Relationship Id="rId6" Type="http://schemas.openxmlformats.org/officeDocument/2006/relationships/tags" Target="../tags/tag110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09.xml"/><Relationship Id="rId15" Type="http://schemas.openxmlformats.org/officeDocument/2006/relationships/image" Target="../media/image24.svg"/><Relationship Id="rId23" Type="http://schemas.openxmlformats.org/officeDocument/2006/relationships/image" Target="../media/image85.svg"/><Relationship Id="rId10" Type="http://schemas.openxmlformats.org/officeDocument/2006/relationships/tags" Target="../tags/tag114.xml"/><Relationship Id="rId19" Type="http://schemas.openxmlformats.org/officeDocument/2006/relationships/image" Target="../media/image81.svg"/><Relationship Id="rId4" Type="http://schemas.openxmlformats.org/officeDocument/2006/relationships/tags" Target="../tags/tag108.xml"/><Relationship Id="rId9" Type="http://schemas.openxmlformats.org/officeDocument/2006/relationships/tags" Target="../tags/tag113.xml"/><Relationship Id="rId14" Type="http://schemas.openxmlformats.org/officeDocument/2006/relationships/image" Target="../media/image78.svg"/><Relationship Id="rId22" Type="http://schemas.openxmlformats.org/officeDocument/2006/relationships/image" Target="../media/image8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122.xml"/><Relationship Id="rId13" Type="http://schemas.openxmlformats.org/officeDocument/2006/relationships/image" Target="../media/image86.svg"/><Relationship Id="rId18" Type="http://schemas.openxmlformats.org/officeDocument/2006/relationships/image" Target="../media/image91.svg"/><Relationship Id="rId3" Type="http://schemas.openxmlformats.org/officeDocument/2006/relationships/tags" Target="../tags/tag117.xml"/><Relationship Id="rId21" Type="http://schemas.openxmlformats.org/officeDocument/2006/relationships/image" Target="../media/image94.svg"/><Relationship Id="rId7" Type="http://schemas.openxmlformats.org/officeDocument/2006/relationships/tags" Target="../tags/tag121.xml"/><Relationship Id="rId12" Type="http://schemas.openxmlformats.org/officeDocument/2006/relationships/image" Target="../media/image72.png"/><Relationship Id="rId17" Type="http://schemas.openxmlformats.org/officeDocument/2006/relationships/image" Target="../media/image90.svg"/><Relationship Id="rId2" Type="http://schemas.openxmlformats.org/officeDocument/2006/relationships/tags" Target="../tags/tag116.xml"/><Relationship Id="rId16" Type="http://schemas.openxmlformats.org/officeDocument/2006/relationships/image" Target="../media/image89.svg"/><Relationship Id="rId20" Type="http://schemas.openxmlformats.org/officeDocument/2006/relationships/image" Target="../media/image93.svg"/><Relationship Id="rId1" Type="http://schemas.openxmlformats.org/officeDocument/2006/relationships/tags" Target="../tags/tag115.xml"/><Relationship Id="rId6" Type="http://schemas.openxmlformats.org/officeDocument/2006/relationships/tags" Target="../tags/tag120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119.xml"/><Relationship Id="rId15" Type="http://schemas.openxmlformats.org/officeDocument/2006/relationships/image" Target="../media/image88.svg"/><Relationship Id="rId23" Type="http://schemas.openxmlformats.org/officeDocument/2006/relationships/image" Target="../media/image96.svg"/><Relationship Id="rId10" Type="http://schemas.openxmlformats.org/officeDocument/2006/relationships/tags" Target="../tags/tag124.xml"/><Relationship Id="rId19" Type="http://schemas.openxmlformats.org/officeDocument/2006/relationships/image" Target="../media/image92.svg"/><Relationship Id="rId4" Type="http://schemas.openxmlformats.org/officeDocument/2006/relationships/tags" Target="../tags/tag118.xml"/><Relationship Id="rId9" Type="http://schemas.openxmlformats.org/officeDocument/2006/relationships/tags" Target="../tags/tag123.xml"/><Relationship Id="rId14" Type="http://schemas.openxmlformats.org/officeDocument/2006/relationships/image" Target="../media/image87.svg"/><Relationship Id="rId22" Type="http://schemas.openxmlformats.org/officeDocument/2006/relationships/image" Target="../media/image9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86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jpg"/><Relationship Id="rId4" Type="http://schemas.openxmlformats.org/officeDocument/2006/relationships/image" Target="../media/image9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4.xml"/><Relationship Id="rId13" Type="http://schemas.openxmlformats.org/officeDocument/2006/relationships/image" Target="../media/image11.svg"/><Relationship Id="rId3" Type="http://schemas.openxmlformats.org/officeDocument/2006/relationships/tags" Target="../tags/tag11.xml"/><Relationship Id="rId7" Type="http://schemas.openxmlformats.org/officeDocument/2006/relationships/tags" Target="../tags/tag13.xml"/><Relationship Id="rId12" Type="http://schemas.openxmlformats.org/officeDocument/2006/relationships/image" Target="../media/image10.svg"/><Relationship Id="rId17" Type="http://schemas.openxmlformats.org/officeDocument/2006/relationships/image" Target="../media/image8.png"/><Relationship Id="rId2" Type="http://schemas.openxmlformats.org/officeDocument/2006/relationships/tags" Target="../tags/tag10.xml"/><Relationship Id="rId16" Type="http://schemas.openxmlformats.org/officeDocument/2006/relationships/image" Target="../media/image14.svg"/><Relationship Id="rId1" Type="http://schemas.openxmlformats.org/officeDocument/2006/relationships/tags" Target="../tags/tag9.xml"/><Relationship Id="rId6" Type="http://schemas.openxmlformats.org/officeDocument/2006/relationships/audio" Target="../media/media2.mp3"/><Relationship Id="rId11" Type="http://schemas.openxmlformats.org/officeDocument/2006/relationships/image" Target="../media/image9.svg"/><Relationship Id="rId5" Type="http://schemas.microsoft.com/office/2007/relationships/media" Target="../media/media2.mp3"/><Relationship Id="rId15" Type="http://schemas.openxmlformats.org/officeDocument/2006/relationships/image" Target="../media/image13.sv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2.xml"/><Relationship Id="rId9" Type="http://schemas.openxmlformats.org/officeDocument/2006/relationships/tags" Target="../tags/tag15.xml"/><Relationship Id="rId14" Type="http://schemas.openxmlformats.org/officeDocument/2006/relationships/image" Target="../media/image12.sv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media" Target="../media/media3.mp3"/><Relationship Id="rId13" Type="http://schemas.openxmlformats.org/officeDocument/2006/relationships/image" Target="../media/image17.svg"/><Relationship Id="rId3" Type="http://schemas.openxmlformats.org/officeDocument/2006/relationships/tags" Target="../tags/tag18.xml"/><Relationship Id="rId7" Type="http://schemas.openxmlformats.org/officeDocument/2006/relationships/tags" Target="../tags/tag22.xml"/><Relationship Id="rId12" Type="http://schemas.openxmlformats.org/officeDocument/2006/relationships/image" Target="../media/image16.svg"/><Relationship Id="rId17" Type="http://schemas.openxmlformats.org/officeDocument/2006/relationships/image" Target="../media/image8.png"/><Relationship Id="rId2" Type="http://schemas.openxmlformats.org/officeDocument/2006/relationships/tags" Target="../tags/tag17.xml"/><Relationship Id="rId16" Type="http://schemas.openxmlformats.org/officeDocument/2006/relationships/image" Target="../media/image20.sv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15.svg"/><Relationship Id="rId5" Type="http://schemas.openxmlformats.org/officeDocument/2006/relationships/tags" Target="../tags/tag20.xml"/><Relationship Id="rId15" Type="http://schemas.openxmlformats.org/officeDocument/2006/relationships/image" Target="../media/image19.svg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9.xml"/><Relationship Id="rId9" Type="http://schemas.openxmlformats.org/officeDocument/2006/relationships/audio" Target="../media/media3.mp3"/><Relationship Id="rId14" Type="http://schemas.openxmlformats.org/officeDocument/2006/relationships/image" Target="../media/image1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13" Type="http://schemas.openxmlformats.org/officeDocument/2006/relationships/tags" Target="../tags/tag33.xml"/><Relationship Id="rId18" Type="http://schemas.openxmlformats.org/officeDocument/2006/relationships/image" Target="../media/image12.svg"/><Relationship Id="rId26" Type="http://schemas.openxmlformats.org/officeDocument/2006/relationships/image" Target="../media/image2.svg"/><Relationship Id="rId3" Type="http://schemas.microsoft.com/office/2007/relationships/media" Target="../media/media4.mp3"/><Relationship Id="rId21" Type="http://schemas.openxmlformats.org/officeDocument/2006/relationships/image" Target="../media/image25.svg"/><Relationship Id="rId7" Type="http://schemas.openxmlformats.org/officeDocument/2006/relationships/tags" Target="../tags/tag27.xml"/><Relationship Id="rId12" Type="http://schemas.openxmlformats.org/officeDocument/2006/relationships/tags" Target="../tags/tag32.xml"/><Relationship Id="rId17" Type="http://schemas.openxmlformats.org/officeDocument/2006/relationships/image" Target="../media/image22.svg"/><Relationship Id="rId25" Type="http://schemas.openxmlformats.org/officeDocument/2006/relationships/image" Target="../media/image29.svg"/><Relationship Id="rId2" Type="http://schemas.openxmlformats.org/officeDocument/2006/relationships/tags" Target="../tags/tag24.xml"/><Relationship Id="rId16" Type="http://schemas.openxmlformats.org/officeDocument/2006/relationships/image" Target="../media/image21.svg"/><Relationship Id="rId20" Type="http://schemas.openxmlformats.org/officeDocument/2006/relationships/image" Target="../media/image24.svg"/><Relationship Id="rId29" Type="http://schemas.openxmlformats.org/officeDocument/2006/relationships/image" Target="../media/image8.png"/><Relationship Id="rId1" Type="http://schemas.openxmlformats.org/officeDocument/2006/relationships/tags" Target="../tags/tag23.xml"/><Relationship Id="rId6" Type="http://schemas.openxmlformats.org/officeDocument/2006/relationships/tags" Target="../tags/tag26.xml"/><Relationship Id="rId11" Type="http://schemas.openxmlformats.org/officeDocument/2006/relationships/tags" Target="../tags/tag31.xml"/><Relationship Id="rId24" Type="http://schemas.openxmlformats.org/officeDocument/2006/relationships/image" Target="../media/image28.svg"/><Relationship Id="rId5" Type="http://schemas.openxmlformats.org/officeDocument/2006/relationships/tags" Target="../tags/tag25.xml"/><Relationship Id="rId15" Type="http://schemas.openxmlformats.org/officeDocument/2006/relationships/slideLayout" Target="../slideLayouts/slideLayout2.xml"/><Relationship Id="rId23" Type="http://schemas.openxmlformats.org/officeDocument/2006/relationships/image" Target="../media/image27.svg"/><Relationship Id="rId28" Type="http://schemas.openxmlformats.org/officeDocument/2006/relationships/image" Target="../media/image31.svg"/><Relationship Id="rId10" Type="http://schemas.openxmlformats.org/officeDocument/2006/relationships/tags" Target="../tags/tag30.xml"/><Relationship Id="rId19" Type="http://schemas.openxmlformats.org/officeDocument/2006/relationships/image" Target="../media/image23.svg"/><Relationship Id="rId4" Type="http://schemas.openxmlformats.org/officeDocument/2006/relationships/audio" Target="../media/media4.mp3"/><Relationship Id="rId9" Type="http://schemas.openxmlformats.org/officeDocument/2006/relationships/tags" Target="../tags/tag29.xml"/><Relationship Id="rId14" Type="http://schemas.openxmlformats.org/officeDocument/2006/relationships/tags" Target="../tags/tag34.xml"/><Relationship Id="rId22" Type="http://schemas.openxmlformats.org/officeDocument/2006/relationships/image" Target="../media/image26.svg"/><Relationship Id="rId27" Type="http://schemas.openxmlformats.org/officeDocument/2006/relationships/image" Target="../media/image30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21.svg"/><Relationship Id="rId3" Type="http://schemas.openxmlformats.org/officeDocument/2006/relationships/tags" Target="../tags/tag37.xml"/><Relationship Id="rId7" Type="http://schemas.openxmlformats.org/officeDocument/2006/relationships/image" Target="../media/image32.svg"/><Relationship Id="rId12" Type="http://schemas.openxmlformats.org/officeDocument/2006/relationships/image" Target="../media/image36.sv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slideLayout" Target="../slideLayouts/slideLayout2.xml"/><Relationship Id="rId11" Type="http://schemas.openxmlformats.org/officeDocument/2006/relationships/image" Target="../media/image35.svg"/><Relationship Id="rId5" Type="http://schemas.openxmlformats.org/officeDocument/2006/relationships/audio" Target="../media/media5.mp3"/><Relationship Id="rId10" Type="http://schemas.openxmlformats.org/officeDocument/2006/relationships/image" Target="../media/image12.svg"/><Relationship Id="rId4" Type="http://schemas.microsoft.com/office/2007/relationships/media" Target="../media/media5.mp3"/><Relationship Id="rId9" Type="http://schemas.openxmlformats.org/officeDocument/2006/relationships/image" Target="../media/image34.svg"/><Relationship Id="rId1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6.mp3"/><Relationship Id="rId13" Type="http://schemas.openxmlformats.org/officeDocument/2006/relationships/image" Target="../media/image40.svg"/><Relationship Id="rId18" Type="http://schemas.openxmlformats.org/officeDocument/2006/relationships/image" Target="../media/image45.svg"/><Relationship Id="rId3" Type="http://schemas.openxmlformats.org/officeDocument/2006/relationships/tags" Target="../tags/tag40.xml"/><Relationship Id="rId7" Type="http://schemas.microsoft.com/office/2007/relationships/media" Target="../media/media6.mp3"/><Relationship Id="rId12" Type="http://schemas.openxmlformats.org/officeDocument/2006/relationships/image" Target="../media/image39.svg"/><Relationship Id="rId17" Type="http://schemas.openxmlformats.org/officeDocument/2006/relationships/image" Target="../media/image44.svg"/><Relationship Id="rId2" Type="http://schemas.openxmlformats.org/officeDocument/2006/relationships/tags" Target="../tags/tag39.xml"/><Relationship Id="rId16" Type="http://schemas.openxmlformats.org/officeDocument/2006/relationships/image" Target="../media/image43.svg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11" Type="http://schemas.openxmlformats.org/officeDocument/2006/relationships/image" Target="../media/image38.svg"/><Relationship Id="rId5" Type="http://schemas.openxmlformats.org/officeDocument/2006/relationships/tags" Target="../tags/tag42.xml"/><Relationship Id="rId15" Type="http://schemas.openxmlformats.org/officeDocument/2006/relationships/image" Target="../media/image42.svg"/><Relationship Id="rId10" Type="http://schemas.openxmlformats.org/officeDocument/2006/relationships/image" Target="../media/image37.svg"/><Relationship Id="rId19" Type="http://schemas.openxmlformats.org/officeDocument/2006/relationships/image" Target="../media/image8.png"/><Relationship Id="rId4" Type="http://schemas.openxmlformats.org/officeDocument/2006/relationships/tags" Target="../tags/tag41.xml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4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mp3"/><Relationship Id="rId13" Type="http://schemas.openxmlformats.org/officeDocument/2006/relationships/tags" Target="../tags/tag54.xml"/><Relationship Id="rId18" Type="http://schemas.openxmlformats.org/officeDocument/2006/relationships/tags" Target="../tags/tag59.xml"/><Relationship Id="rId26" Type="http://schemas.openxmlformats.org/officeDocument/2006/relationships/image" Target="../media/image51.svg"/><Relationship Id="rId3" Type="http://schemas.openxmlformats.org/officeDocument/2006/relationships/tags" Target="../tags/tag46.xml"/><Relationship Id="rId21" Type="http://schemas.openxmlformats.org/officeDocument/2006/relationships/image" Target="../media/image42.svg"/><Relationship Id="rId7" Type="http://schemas.microsoft.com/office/2007/relationships/media" Target="../media/media7.mp3"/><Relationship Id="rId12" Type="http://schemas.openxmlformats.org/officeDocument/2006/relationships/tags" Target="../tags/tag53.xml"/><Relationship Id="rId17" Type="http://schemas.openxmlformats.org/officeDocument/2006/relationships/tags" Target="../tags/tag58.xml"/><Relationship Id="rId25" Type="http://schemas.openxmlformats.org/officeDocument/2006/relationships/image" Target="../media/image50.svg"/><Relationship Id="rId2" Type="http://schemas.openxmlformats.org/officeDocument/2006/relationships/tags" Target="../tags/tag45.xml"/><Relationship Id="rId16" Type="http://schemas.openxmlformats.org/officeDocument/2006/relationships/tags" Target="../tags/tag57.xml"/><Relationship Id="rId20" Type="http://schemas.openxmlformats.org/officeDocument/2006/relationships/image" Target="../media/image46.svg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tags" Target="../tags/tag52.xml"/><Relationship Id="rId24" Type="http://schemas.openxmlformats.org/officeDocument/2006/relationships/image" Target="../media/image49.svg"/><Relationship Id="rId5" Type="http://schemas.openxmlformats.org/officeDocument/2006/relationships/tags" Target="../tags/tag48.xml"/><Relationship Id="rId15" Type="http://schemas.openxmlformats.org/officeDocument/2006/relationships/tags" Target="../tags/tag56.xml"/><Relationship Id="rId23" Type="http://schemas.openxmlformats.org/officeDocument/2006/relationships/image" Target="../media/image48.svg"/><Relationship Id="rId10" Type="http://schemas.openxmlformats.org/officeDocument/2006/relationships/tags" Target="../tags/tag51.xml"/><Relationship Id="rId19" Type="http://schemas.openxmlformats.org/officeDocument/2006/relationships/slideLayout" Target="../slideLayouts/slideLayout2.xml"/><Relationship Id="rId4" Type="http://schemas.openxmlformats.org/officeDocument/2006/relationships/tags" Target="../tags/tag47.xml"/><Relationship Id="rId9" Type="http://schemas.openxmlformats.org/officeDocument/2006/relationships/tags" Target="../tags/tag50.xml"/><Relationship Id="rId14" Type="http://schemas.openxmlformats.org/officeDocument/2006/relationships/tags" Target="../tags/tag55.xml"/><Relationship Id="rId22" Type="http://schemas.openxmlformats.org/officeDocument/2006/relationships/image" Target="../media/image47.svg"/><Relationship Id="rId27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65.xml"/><Relationship Id="rId13" Type="http://schemas.openxmlformats.org/officeDocument/2006/relationships/tags" Target="../tags/tag70.xml"/><Relationship Id="rId18" Type="http://schemas.openxmlformats.org/officeDocument/2006/relationships/image" Target="../media/image52.svg"/><Relationship Id="rId3" Type="http://schemas.openxmlformats.org/officeDocument/2006/relationships/audio" Target="../media/media8.mp3"/><Relationship Id="rId21" Type="http://schemas.openxmlformats.org/officeDocument/2006/relationships/image" Target="../media/image8.png"/><Relationship Id="rId7" Type="http://schemas.openxmlformats.org/officeDocument/2006/relationships/tags" Target="../tags/tag64.xml"/><Relationship Id="rId12" Type="http://schemas.openxmlformats.org/officeDocument/2006/relationships/tags" Target="../tags/tag69.xml"/><Relationship Id="rId17" Type="http://schemas.openxmlformats.org/officeDocument/2006/relationships/image" Target="../media/image22.svg"/><Relationship Id="rId2" Type="http://schemas.microsoft.com/office/2007/relationships/media" Target="../media/media8.mp3"/><Relationship Id="rId16" Type="http://schemas.openxmlformats.org/officeDocument/2006/relationships/slideLayout" Target="../slideLayouts/slideLayout2.xml"/><Relationship Id="rId20" Type="http://schemas.openxmlformats.org/officeDocument/2006/relationships/image" Target="../media/image53.svg"/><Relationship Id="rId1" Type="http://schemas.openxmlformats.org/officeDocument/2006/relationships/tags" Target="../tags/tag60.xml"/><Relationship Id="rId6" Type="http://schemas.openxmlformats.org/officeDocument/2006/relationships/tags" Target="../tags/tag63.xml"/><Relationship Id="rId11" Type="http://schemas.openxmlformats.org/officeDocument/2006/relationships/tags" Target="../tags/tag68.xml"/><Relationship Id="rId5" Type="http://schemas.openxmlformats.org/officeDocument/2006/relationships/tags" Target="../tags/tag62.xml"/><Relationship Id="rId15" Type="http://schemas.openxmlformats.org/officeDocument/2006/relationships/tags" Target="../tags/tag72.xml"/><Relationship Id="rId10" Type="http://schemas.openxmlformats.org/officeDocument/2006/relationships/tags" Target="../tags/tag67.xml"/><Relationship Id="rId19" Type="http://schemas.openxmlformats.org/officeDocument/2006/relationships/image" Target="../media/image33.svg"/><Relationship Id="rId4" Type="http://schemas.openxmlformats.org/officeDocument/2006/relationships/tags" Target="../tags/tag61.xml"/><Relationship Id="rId9" Type="http://schemas.openxmlformats.org/officeDocument/2006/relationships/tags" Target="../tags/tag66.xml"/><Relationship Id="rId14" Type="http://schemas.openxmlformats.org/officeDocument/2006/relationships/tags" Target="../tags/tag7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mp3"/><Relationship Id="rId13" Type="http://schemas.openxmlformats.org/officeDocument/2006/relationships/tags" Target="../tags/tag83.xml"/><Relationship Id="rId18" Type="http://schemas.openxmlformats.org/officeDocument/2006/relationships/image" Target="../media/image55.svg"/><Relationship Id="rId26" Type="http://schemas.openxmlformats.org/officeDocument/2006/relationships/image" Target="../media/image63.svg"/><Relationship Id="rId3" Type="http://schemas.openxmlformats.org/officeDocument/2006/relationships/tags" Target="../tags/tag75.xml"/><Relationship Id="rId21" Type="http://schemas.openxmlformats.org/officeDocument/2006/relationships/image" Target="../media/image58.svg"/><Relationship Id="rId7" Type="http://schemas.microsoft.com/office/2007/relationships/media" Target="../media/media9.mp3"/><Relationship Id="rId12" Type="http://schemas.openxmlformats.org/officeDocument/2006/relationships/tags" Target="../tags/tag82.xml"/><Relationship Id="rId17" Type="http://schemas.openxmlformats.org/officeDocument/2006/relationships/image" Target="../media/image54.svg"/><Relationship Id="rId25" Type="http://schemas.openxmlformats.org/officeDocument/2006/relationships/image" Target="../media/image62.svg"/><Relationship Id="rId2" Type="http://schemas.openxmlformats.org/officeDocument/2006/relationships/tags" Target="../tags/tag74.xml"/><Relationship Id="rId16" Type="http://schemas.openxmlformats.org/officeDocument/2006/relationships/image" Target="../media/image48.svg"/><Relationship Id="rId20" Type="http://schemas.openxmlformats.org/officeDocument/2006/relationships/image" Target="../media/image57.svg"/><Relationship Id="rId1" Type="http://schemas.openxmlformats.org/officeDocument/2006/relationships/tags" Target="../tags/tag73.xml"/><Relationship Id="rId6" Type="http://schemas.openxmlformats.org/officeDocument/2006/relationships/tags" Target="../tags/tag78.xml"/><Relationship Id="rId11" Type="http://schemas.openxmlformats.org/officeDocument/2006/relationships/tags" Target="../tags/tag81.xml"/><Relationship Id="rId24" Type="http://schemas.openxmlformats.org/officeDocument/2006/relationships/image" Target="../media/image61.svg"/><Relationship Id="rId5" Type="http://schemas.openxmlformats.org/officeDocument/2006/relationships/tags" Target="../tags/tag77.xml"/><Relationship Id="rId15" Type="http://schemas.openxmlformats.org/officeDocument/2006/relationships/slideLayout" Target="../slideLayouts/slideLayout2.xml"/><Relationship Id="rId23" Type="http://schemas.openxmlformats.org/officeDocument/2006/relationships/image" Target="../media/image60.svg"/><Relationship Id="rId10" Type="http://schemas.openxmlformats.org/officeDocument/2006/relationships/tags" Target="../tags/tag80.xml"/><Relationship Id="rId19" Type="http://schemas.openxmlformats.org/officeDocument/2006/relationships/image" Target="../media/image56.svg"/><Relationship Id="rId4" Type="http://schemas.openxmlformats.org/officeDocument/2006/relationships/tags" Target="../tags/tag76.xml"/><Relationship Id="rId9" Type="http://schemas.openxmlformats.org/officeDocument/2006/relationships/tags" Target="../tags/tag79.xml"/><Relationship Id="rId14" Type="http://schemas.openxmlformats.org/officeDocument/2006/relationships/tags" Target="../tags/tag84.xml"/><Relationship Id="rId22" Type="http://schemas.openxmlformats.org/officeDocument/2006/relationships/image" Target="../media/image59.svg"/><Relationship Id="rId27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F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que 10">
            <a:extLst>
              <a:ext uri="{FF2B5EF4-FFF2-40B4-BE49-F238E27FC236}">
                <a16:creationId xmlns:a16="http://schemas.microsoft.com/office/drawing/2014/main" id="{83046373-835E-0A9E-100E-1D80CD01CC2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883527" y="4554000"/>
            <a:ext cx="2304000" cy="2304000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8419593E-2121-228B-034C-92FADEE9CA4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flipV="1">
            <a:off x="7495455" y="4554000"/>
            <a:ext cx="2304000" cy="2304000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DDF62313-43EB-C4B7-E7CA-38D8552760F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 rot="16200000" flipV="1">
            <a:off x="0" y="3474000"/>
            <a:ext cx="3384000" cy="3384000"/>
          </a:xfrm>
          <a:prstGeom prst="rect">
            <a:avLst/>
          </a:prstGeom>
        </p:spPr>
      </p:pic>
      <p:pic>
        <p:nvPicPr>
          <p:cNvPr id="8" name="Graphique 7">
            <a:extLst>
              <a:ext uri="{FF2B5EF4-FFF2-40B4-BE49-F238E27FC236}">
                <a16:creationId xmlns:a16="http://schemas.microsoft.com/office/drawing/2014/main" id="{23FB16F3-DE4B-1EAF-98F8-BE8DA4B7C96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6200000" flipV="1">
            <a:off x="3481337" y="0"/>
            <a:ext cx="3384000" cy="33840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5DC5D7B6-B39D-8016-797F-8B51901B2C9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0" y="0"/>
            <a:ext cx="3384000" cy="3384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0C82A62F-EDF7-6CBC-74B7-9E6680C5E1BB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1063299" y="403956"/>
            <a:ext cx="8220074" cy="6374669"/>
          </a:xfrm>
        </p:spPr>
        <p:txBody>
          <a:bodyPr>
            <a:noAutofit/>
          </a:bodyPr>
          <a:lstStyle/>
          <a:p>
            <a:pPr algn="ctr"/>
            <a:r>
              <a:rPr lang="fr-CA" sz="9000" dirty="0">
                <a:solidFill>
                  <a:schemeClr val="accent2"/>
                </a:solidFill>
                <a:latin typeface="Prompt Black"/>
                <a:cs typeface="Prompt Black"/>
              </a:rPr>
              <a:t>Mise en récit : théorie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2FADA627-9C40-667D-30E8-7F3F9B870B2C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996330" y="5251569"/>
            <a:ext cx="2089658" cy="900000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B4E5FF7B-ABE6-D547-0928-FAF6F9AD2BC3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 rot="10800000" flipV="1">
            <a:off x="9888000" y="2153843"/>
            <a:ext cx="2304000" cy="2304000"/>
          </a:xfrm>
          <a:prstGeom prst="rect">
            <a:avLst/>
          </a:prstGeom>
        </p:spPr>
      </p:pic>
      <p:sp>
        <p:nvSpPr>
          <p:cNvPr id="7" name="Espace réservé du numéro de diapositive 11">
            <a:extLst>
              <a:ext uri="{FF2B5EF4-FFF2-40B4-BE49-F238E27FC236}">
                <a16:creationId xmlns:a16="http://schemas.microsoft.com/office/drawing/2014/main" id="{0310CAFA-C450-F804-67D3-6BE16D6A6F6E}"/>
              </a:ext>
            </a:extLst>
          </p:cNvPr>
          <p:cNvSpPr txBox="1">
            <a:spLocks/>
          </p:cNvSpPr>
          <p:nvPr/>
        </p:nvSpPr>
        <p:spPr>
          <a:xfrm>
            <a:off x="11746831" y="6346825"/>
            <a:ext cx="3022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CA" sz="2000" b="1" dirty="0">
              <a:solidFill>
                <a:schemeClr val="tx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12" name="1mise en recit theorie_01_mus">
            <a:hlinkClick r:id="" action="ppaction://media"/>
            <a:extLst>
              <a:ext uri="{FF2B5EF4-FFF2-40B4-BE49-F238E27FC236}">
                <a16:creationId xmlns:a16="http://schemas.microsoft.com/office/drawing/2014/main" id="{570E0433-B580-5BEC-A84F-EA14EB435733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503149" y="14605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46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6000">
        <p:fade/>
      </p:transition>
    </mc:Choice>
    <mc:Fallback xmlns="">
      <p:transition spd="med" advTm="1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9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EE8179-2314-129E-BBEF-D5E5557D7387}"/>
              </a:ext>
            </a:extLst>
          </p:cNvPr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463009" y="1499818"/>
            <a:ext cx="8121884" cy="30889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CA" sz="2000" b="1" dirty="0">
                <a:solidFill>
                  <a:srgbClr val="FDEDE7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La vulgarisation scientifique n’est pas :</a:t>
            </a:r>
          </a:p>
          <a:p>
            <a:pPr marL="0" indent="0">
              <a:buNone/>
            </a:pPr>
            <a:endParaRPr lang="fr-CA" sz="2000" b="1" dirty="0">
              <a:solidFill>
                <a:srgbClr val="FDEDE7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>
              <a:buNone/>
            </a:pPr>
            <a:r>
              <a:rPr lang="fr-CA" sz="2000" dirty="0">
                <a:solidFill>
                  <a:srgbClr val="FDEDE7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	une manière d’embellir ou de changer la réalité;</a:t>
            </a:r>
          </a:p>
          <a:p>
            <a:endParaRPr lang="fr-CA" sz="2000" dirty="0">
              <a:solidFill>
                <a:srgbClr val="FDEDE7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>
              <a:buNone/>
            </a:pPr>
            <a:r>
              <a:rPr lang="fr-CA" sz="2000" dirty="0">
                <a:solidFill>
                  <a:srgbClr val="FDEDE7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	un texte de fiction;</a:t>
            </a:r>
          </a:p>
          <a:p>
            <a:endParaRPr lang="fr-CA" sz="2000" dirty="0">
              <a:solidFill>
                <a:srgbClr val="FDEDE7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>
              <a:buNone/>
            </a:pPr>
            <a:r>
              <a:rPr lang="fr-CA" sz="2000" dirty="0">
                <a:solidFill>
                  <a:srgbClr val="FDEDE7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	une recette pour résoudre un problème.</a:t>
            </a:r>
          </a:p>
          <a:p>
            <a:pPr marL="0" indent="0">
              <a:buNone/>
            </a:pPr>
            <a:endParaRPr lang="fr-CA" sz="2000" dirty="0">
              <a:solidFill>
                <a:srgbClr val="FDEDE7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>
              <a:buNone/>
            </a:pPr>
            <a:endParaRPr lang="fr-CA" sz="2000" dirty="0">
              <a:solidFill>
                <a:srgbClr val="FDEDE7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>
              <a:buNone/>
            </a:pPr>
            <a:endParaRPr lang="fr-CA" sz="2000" dirty="0">
              <a:solidFill>
                <a:srgbClr val="FDEDE7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>
              <a:buNone/>
            </a:pPr>
            <a:r>
              <a:rPr lang="fr-CA" sz="2000" b="1" dirty="0">
                <a:solidFill>
                  <a:srgbClr val="FDEDE7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    Il faut de la pratique (réécriture à privilégier).</a:t>
            </a:r>
          </a:p>
        </p:txBody>
      </p:sp>
      <p:sp>
        <p:nvSpPr>
          <p:cNvPr id="2" name="Titre 3">
            <a:extLst>
              <a:ext uri="{FF2B5EF4-FFF2-40B4-BE49-F238E27FC236}">
                <a16:creationId xmlns:a16="http://schemas.microsoft.com/office/drawing/2014/main" id="{D6B51BF8-6D6E-76FD-B253-3EC6DDE8F463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99115" y="12903"/>
            <a:ext cx="8837858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5500" dirty="0">
                <a:solidFill>
                  <a:schemeClr val="bg1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Mise en garde</a:t>
            </a:r>
          </a:p>
        </p:txBody>
      </p:sp>
      <p:pic>
        <p:nvPicPr>
          <p:cNvPr id="47" name="Graphique 46">
            <a:extLst>
              <a:ext uri="{FF2B5EF4-FFF2-40B4-BE49-F238E27FC236}">
                <a16:creationId xmlns:a16="http://schemas.microsoft.com/office/drawing/2014/main" id="{3EC9228F-A9C4-8B93-0F9E-A26759AD6D00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77200" y="4561475"/>
            <a:ext cx="2160000" cy="2160000"/>
          </a:xfrm>
          <a:prstGeom prst="rect">
            <a:avLst/>
          </a:prstGeom>
        </p:spPr>
      </p:pic>
      <p:pic>
        <p:nvPicPr>
          <p:cNvPr id="63" name="Graphique 62">
            <a:extLst>
              <a:ext uri="{FF2B5EF4-FFF2-40B4-BE49-F238E27FC236}">
                <a16:creationId xmlns:a16="http://schemas.microsoft.com/office/drawing/2014/main" id="{29AF0815-0F27-2A1F-F93E-A3704D52BD95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 rot="16200000">
            <a:off x="7609071" y="4561475"/>
            <a:ext cx="2160000" cy="2160000"/>
          </a:xfrm>
          <a:prstGeom prst="rect">
            <a:avLst/>
          </a:prstGeom>
        </p:spPr>
      </p:pic>
      <p:pic>
        <p:nvPicPr>
          <p:cNvPr id="65" name="Graphique 64">
            <a:extLst>
              <a:ext uri="{FF2B5EF4-FFF2-40B4-BE49-F238E27FC236}">
                <a16:creationId xmlns:a16="http://schemas.microsoft.com/office/drawing/2014/main" id="{8F484B15-8F04-3531-33A8-D2E4D6FA24E3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>
            <a:off x="9877200" y="2296525"/>
            <a:ext cx="2160000" cy="2160000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8C766CC1-10D8-E10E-7581-12F39132A1A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72591" y="2334625"/>
            <a:ext cx="184788" cy="288000"/>
          </a:xfrm>
          <a:prstGeom prst="rect">
            <a:avLst/>
          </a:prstGeom>
        </p:spPr>
      </p:pic>
      <p:pic>
        <p:nvPicPr>
          <p:cNvPr id="18" name="Graphique 17">
            <a:extLst>
              <a:ext uri="{FF2B5EF4-FFF2-40B4-BE49-F238E27FC236}">
                <a16:creationId xmlns:a16="http://schemas.microsoft.com/office/drawing/2014/main" id="{7C7647A4-E349-2A5F-FADF-9457425A62F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72591" y="3130005"/>
            <a:ext cx="184788" cy="288000"/>
          </a:xfrm>
          <a:prstGeom prst="rect">
            <a:avLst/>
          </a:prstGeom>
        </p:spPr>
      </p:pic>
      <p:pic>
        <p:nvPicPr>
          <p:cNvPr id="19" name="Graphique 18">
            <a:extLst>
              <a:ext uri="{FF2B5EF4-FFF2-40B4-BE49-F238E27FC236}">
                <a16:creationId xmlns:a16="http://schemas.microsoft.com/office/drawing/2014/main" id="{7DDEE046-4654-D803-0E0C-D47EEE3965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72591" y="3942637"/>
            <a:ext cx="184788" cy="288000"/>
          </a:xfrm>
          <a:prstGeom prst="rect">
            <a:avLst/>
          </a:prstGeom>
        </p:spPr>
      </p:pic>
      <p:sp>
        <p:nvSpPr>
          <p:cNvPr id="20" name="Espace réservé du numéro de diapositive 11">
            <a:extLst>
              <a:ext uri="{FF2B5EF4-FFF2-40B4-BE49-F238E27FC236}">
                <a16:creationId xmlns:a16="http://schemas.microsoft.com/office/drawing/2014/main" id="{E53100D9-587E-1B05-6CCC-7A4F7A004EEA}"/>
              </a:ext>
            </a:extLst>
          </p:cNvPr>
          <p:cNvSpPr txBox="1">
            <a:spLocks/>
          </p:cNvSpPr>
          <p:nvPr/>
        </p:nvSpPr>
        <p:spPr>
          <a:xfrm>
            <a:off x="11461929" y="6356349"/>
            <a:ext cx="575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98F5EE-9B8B-477C-8E3D-445419C1B57D}" type="slidenum">
              <a:rPr lang="fr-CA" sz="2000" b="1" smtClean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pPr/>
              <a:t>10</a:t>
            </a:fld>
            <a:endParaRPr lang="fr-CA" sz="2000" b="1" dirty="0">
              <a:solidFill>
                <a:schemeClr val="accent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4" name="1mise en recit theorie_10">
            <a:hlinkClick r:id="" action="ppaction://media"/>
            <a:extLst>
              <a:ext uri="{FF2B5EF4-FFF2-40B4-BE49-F238E27FC236}">
                <a16:creationId xmlns:a16="http://schemas.microsoft.com/office/drawing/2014/main" id="{978AFDDB-1DB7-C1BE-62F8-F1FB07F24072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505882" y="136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79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000"/>
    </mc:Choice>
    <mc:Fallback xmlns="">
      <p:transition spd="slow" advTm="3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4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EFE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E9E0F19-9ED8-1FD2-731B-8EF11A600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793D70E6-57E7-0EC6-AC36-8BAE5EFBD1C0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84100" y="2691362"/>
            <a:ext cx="11423801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CA" sz="5500" dirty="0">
                <a:solidFill>
                  <a:schemeClr val="bg2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Écoutez la prochaine capsule :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839743-ACAD-005D-FB96-8D7A2E1E4DA0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997546" y="4403280"/>
            <a:ext cx="8196908" cy="91441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CA" sz="4500" b="1" dirty="0">
                <a:solidFill>
                  <a:schemeClr val="bg1"/>
                </a:solidFill>
                <a:latin typeface="Prompt Medium" panose="00000600000000000000" pitchFamily="2" charset="-34"/>
                <a:cs typeface="Prompt Medium" panose="00000600000000000000" pitchFamily="2" charset="-34"/>
              </a:rPr>
              <a:t>Mise en récit : Illustration</a:t>
            </a:r>
            <a:endParaRPr lang="fr-CA" sz="4500" dirty="0">
              <a:solidFill>
                <a:schemeClr val="bg1"/>
              </a:solidFill>
              <a:latin typeface="Prompt Medium" panose="00000600000000000000" pitchFamily="2" charset="-34"/>
              <a:cs typeface="Prompt Medium" panose="00000600000000000000" pitchFamily="2" charset="-34"/>
            </a:endParaRPr>
          </a:p>
        </p:txBody>
      </p:sp>
      <p:pic>
        <p:nvPicPr>
          <p:cNvPr id="40" name="Graphique 39">
            <a:extLst>
              <a:ext uri="{FF2B5EF4-FFF2-40B4-BE49-F238E27FC236}">
                <a16:creationId xmlns:a16="http://schemas.microsoft.com/office/drawing/2014/main" id="{69CFF771-3C08-01D7-D349-1D5924B43FE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448000" y="1004705"/>
            <a:ext cx="1296000" cy="1296000"/>
          </a:xfrm>
          <a:prstGeom prst="rect">
            <a:avLst/>
          </a:prstGeom>
        </p:spPr>
      </p:pic>
      <p:pic>
        <p:nvPicPr>
          <p:cNvPr id="5" name="Graphique 4">
            <a:extLst>
              <a:ext uri="{FF2B5EF4-FFF2-40B4-BE49-F238E27FC236}">
                <a16:creationId xmlns:a16="http://schemas.microsoft.com/office/drawing/2014/main" id="{63A1AFD2-8A1E-EAA7-68BA-5220080D36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76514" y="1004705"/>
            <a:ext cx="1296000" cy="1296000"/>
          </a:xfrm>
          <a:prstGeom prst="rect">
            <a:avLst/>
          </a:prstGeom>
        </p:spPr>
      </p:pic>
      <p:pic>
        <p:nvPicPr>
          <p:cNvPr id="6" name="Graphique 5">
            <a:extLst>
              <a:ext uri="{FF2B5EF4-FFF2-40B4-BE49-F238E27FC236}">
                <a16:creationId xmlns:a16="http://schemas.microsoft.com/office/drawing/2014/main" id="{F0A0D0FF-D39B-80D0-FF6E-D610293C5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819486" y="1004705"/>
            <a:ext cx="1296000" cy="1296000"/>
          </a:xfrm>
          <a:prstGeom prst="rect">
            <a:avLst/>
          </a:prstGeom>
        </p:spPr>
      </p:pic>
      <p:pic>
        <p:nvPicPr>
          <p:cNvPr id="4" name="fin musique">
            <a:hlinkClick r:id="" action="ppaction://media"/>
            <a:extLst>
              <a:ext uri="{FF2B5EF4-FFF2-40B4-BE49-F238E27FC236}">
                <a16:creationId xmlns:a16="http://schemas.microsoft.com/office/drawing/2014/main" id="{EC0CB000-608E-1F97-E70C-0DDD1BEEF53D}"/>
              </a:ext>
            </a:extLst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352168" y="2084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637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4BE7988-2705-26F6-BD44-C1C6A78EF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DD93F7F-3C67-7729-0D5C-AF526526F94A}"/>
              </a:ext>
            </a:extLst>
          </p:cNvPr>
          <p:cNvSpPr txBox="1">
            <a:spLocks/>
          </p:cNvSpPr>
          <p:nvPr/>
        </p:nvSpPr>
        <p:spPr>
          <a:xfrm>
            <a:off x="0" y="441355"/>
            <a:ext cx="12191999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CA" sz="5500" dirty="0">
                <a:solidFill>
                  <a:schemeClr val="accent2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Les clés de la</a:t>
            </a:r>
          </a:p>
          <a:p>
            <a:pPr algn="ctr"/>
            <a:r>
              <a:rPr lang="fr-CA" sz="5500" dirty="0">
                <a:solidFill>
                  <a:schemeClr val="accent2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vulgarisation scientifique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4FC55429-95B7-4CE5-E65C-78E9A198191E}"/>
              </a:ext>
            </a:extLst>
          </p:cNvPr>
          <p:cNvGrpSpPr/>
          <p:nvPr/>
        </p:nvGrpSpPr>
        <p:grpSpPr>
          <a:xfrm>
            <a:off x="1709212" y="2538310"/>
            <a:ext cx="8773574" cy="813037"/>
            <a:chOff x="890046" y="2572827"/>
            <a:chExt cx="8773574" cy="813037"/>
          </a:xfrm>
        </p:grpSpPr>
        <p:pic>
          <p:nvPicPr>
            <p:cNvPr id="5" name="Espace réservé du contenu 8" descr="Une image contenant Police, Graphique, graphisme, texte&#10;&#10;Le contenu généré par l’IA peut être incorrect.">
              <a:extLst>
                <a:ext uri="{FF2B5EF4-FFF2-40B4-BE49-F238E27FC236}">
                  <a16:creationId xmlns:a16="http://schemas.microsoft.com/office/drawing/2014/main" id="{EFA9867D-41EB-830A-7F41-912CF62D0D0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3766" y="2572827"/>
              <a:ext cx="2809854" cy="81303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4CA37010-2793-B173-A171-0A9CAD7FECDE}"/>
                </a:ext>
              </a:extLst>
            </p:cNvPr>
            <p:cNvSpPr txBox="1"/>
            <p:nvPr/>
          </p:nvSpPr>
          <p:spPr>
            <a:xfrm>
              <a:off x="890046" y="2586930"/>
              <a:ext cx="6056156" cy="78483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fr-CA" sz="4500" b="1" dirty="0">
                  <a:solidFill>
                    <a:schemeClr val="accent1"/>
                  </a:solidFill>
                  <a:latin typeface="Prompt" panose="00000500000000000000" pitchFamily="2" charset="-34"/>
                  <a:cs typeface="Prompt" panose="00000500000000000000" pitchFamily="2" charset="-34"/>
                </a:rPr>
                <a:t>Une production de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3BB38DB6-BEA7-8388-DDB8-9BD2A51459B3}"/>
              </a:ext>
            </a:extLst>
          </p:cNvPr>
          <p:cNvSpPr txBox="1"/>
          <p:nvPr/>
        </p:nvSpPr>
        <p:spPr>
          <a:xfrm>
            <a:off x="0" y="3958923"/>
            <a:ext cx="1219199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Aft>
                <a:spcPts val="600"/>
              </a:spcAft>
            </a:pPr>
            <a:r>
              <a:rPr lang="fr-CA" sz="2000" b="1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Contenus</a:t>
            </a:r>
          </a:p>
          <a:p>
            <a:pPr algn="ctr" fontAlgn="base"/>
            <a:r>
              <a:rPr lang="fr-CA" sz="2000" dirty="0">
                <a:latin typeface="Prompt" panose="00000500000000000000" pitchFamily="2" charset="-34"/>
                <a:cs typeface="Prompt" panose="00000500000000000000" pitchFamily="2" charset="-34"/>
              </a:rPr>
              <a:t>Marilou Boisjoly-Cousineau </a:t>
            </a:r>
          </a:p>
          <a:p>
            <a:pPr algn="ctr" fontAlgn="base"/>
            <a:r>
              <a:rPr lang="fr-CA" sz="2000" dirty="0">
                <a:latin typeface="Prompt" panose="00000500000000000000" pitchFamily="2" charset="-34"/>
                <a:cs typeface="Prompt" panose="00000500000000000000" pitchFamily="2" charset="-34"/>
              </a:rPr>
              <a:t>Georges Desmeules </a:t>
            </a:r>
          </a:p>
          <a:p>
            <a:pPr algn="ctr" fontAlgn="base"/>
            <a:r>
              <a:rPr lang="fr-CA" sz="2000" dirty="0">
                <a:latin typeface="Prompt" panose="00000500000000000000" pitchFamily="2" charset="-34"/>
                <a:cs typeface="Prompt" panose="00000500000000000000" pitchFamily="2" charset="-34"/>
              </a:rPr>
              <a:t>Sébastien Dion </a:t>
            </a:r>
          </a:p>
          <a:p>
            <a:pPr algn="ctr" fontAlgn="base"/>
            <a:r>
              <a:rPr lang="fr-CA" sz="2000" dirty="0">
                <a:latin typeface="Prompt" panose="00000500000000000000" pitchFamily="2" charset="-34"/>
                <a:cs typeface="Prompt" panose="00000500000000000000" pitchFamily="2" charset="-34"/>
              </a:rPr>
              <a:t>Olivier Domingue </a:t>
            </a:r>
          </a:p>
          <a:p>
            <a:pPr algn="ctr" fontAlgn="base"/>
            <a:r>
              <a:rPr lang="fr-CA" sz="2000" dirty="0">
                <a:latin typeface="Prompt" panose="00000500000000000000" pitchFamily="2" charset="-34"/>
                <a:cs typeface="Prompt" panose="00000500000000000000" pitchFamily="2" charset="-34"/>
              </a:rPr>
              <a:t>Andrée-Anne Murray 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AEC72657-F4A5-2589-155F-0AE0E3199C6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58542" y="5820971"/>
            <a:ext cx="2006069" cy="86400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512E01D2-E9BD-9CAD-2A5A-1169197387F3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8555367" y="3123000"/>
            <a:ext cx="6416389" cy="612000"/>
            <a:chOff x="119138" y="5634656"/>
            <a:chExt cx="11323044" cy="1080000"/>
          </a:xfrm>
        </p:grpSpPr>
        <p:pic>
          <p:nvPicPr>
            <p:cNvPr id="9" name="Graphique 8">
              <a:extLst>
                <a:ext uri="{FF2B5EF4-FFF2-40B4-BE49-F238E27FC236}">
                  <a16:creationId xmlns:a16="http://schemas.microsoft.com/office/drawing/2014/main" id="{B2BEBD52-F90A-EB84-2413-827E0DF642C8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085950" y="5634656"/>
              <a:ext cx="1080000" cy="1080000"/>
            </a:xfrm>
            <a:prstGeom prst="rect">
              <a:avLst/>
            </a:prstGeom>
          </p:spPr>
        </p:pic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B2E2B802-41E6-A08A-1949-4F9A7F9B3DEA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 flipV="1">
              <a:off x="1257254" y="5634656"/>
              <a:ext cx="1080000" cy="1080000"/>
            </a:xfrm>
            <a:prstGeom prst="rect">
              <a:avLst/>
            </a:prstGeom>
          </p:spPr>
        </p:pic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DC2B72F4-9D08-C49E-D90A-3EB539A77598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19138" y="5634656"/>
              <a:ext cx="1080000" cy="1080000"/>
            </a:xfrm>
            <a:prstGeom prst="rect">
              <a:avLst/>
            </a:prstGeom>
          </p:spPr>
        </p:pic>
        <p:pic>
          <p:nvPicPr>
            <p:cNvPr id="13" name="Graphique 12">
              <a:extLst>
                <a:ext uri="{FF2B5EF4-FFF2-40B4-BE49-F238E27FC236}">
                  <a16:creationId xmlns:a16="http://schemas.microsoft.com/office/drawing/2014/main" id="{59D95149-75A0-6851-A86E-0CC52570F803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rot="10800000" flipV="1">
              <a:off x="3533486" y="5634656"/>
              <a:ext cx="1080000" cy="1080000"/>
            </a:xfrm>
            <a:prstGeom prst="rect">
              <a:avLst/>
            </a:prstGeom>
          </p:spPr>
        </p:pic>
        <p:pic>
          <p:nvPicPr>
            <p:cNvPr id="14" name="Graphique 13">
              <a:extLst>
                <a:ext uri="{FF2B5EF4-FFF2-40B4-BE49-F238E27FC236}">
                  <a16:creationId xmlns:a16="http://schemas.microsoft.com/office/drawing/2014/main" id="{FC4DAB53-9E35-A545-641E-E4A9E0A56EA9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947834" y="5634656"/>
              <a:ext cx="1080000" cy="1080000"/>
            </a:xfrm>
            <a:prstGeom prst="rect">
              <a:avLst/>
            </a:prstGeom>
          </p:spPr>
        </p:pic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B9860F49-E652-1516-EE52-47AC9A6EA48C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809718" y="5634656"/>
              <a:ext cx="1080000" cy="1080000"/>
            </a:xfrm>
            <a:prstGeom prst="rect">
              <a:avLst/>
            </a:prstGeom>
          </p:spPr>
        </p:pic>
        <p:pic>
          <p:nvPicPr>
            <p:cNvPr id="16" name="Graphique 15">
              <a:extLst>
                <a:ext uri="{FF2B5EF4-FFF2-40B4-BE49-F238E27FC236}">
                  <a16:creationId xmlns:a16="http://schemas.microsoft.com/office/drawing/2014/main" id="{2A4E2B4E-0FED-7A09-A172-E813DB4B9714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395370" y="5634656"/>
              <a:ext cx="1080000" cy="1080000"/>
            </a:xfrm>
            <a:prstGeom prst="rect">
              <a:avLst/>
            </a:prstGeom>
          </p:spPr>
        </p:pic>
        <p:pic>
          <p:nvPicPr>
            <p:cNvPr id="17" name="Graphique 16">
              <a:extLst>
                <a:ext uri="{FF2B5EF4-FFF2-40B4-BE49-F238E27FC236}">
                  <a16:creationId xmlns:a16="http://schemas.microsoft.com/office/drawing/2014/main" id="{497E12B0-CC78-F05A-A3D8-B368E9DB29D0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rot="5400000" flipV="1">
              <a:off x="4671602" y="5634656"/>
              <a:ext cx="1080000" cy="1080000"/>
            </a:xfrm>
            <a:prstGeom prst="rect">
              <a:avLst/>
            </a:prstGeom>
          </p:spPr>
        </p:pic>
        <p:pic>
          <p:nvPicPr>
            <p:cNvPr id="18" name="Graphique 17">
              <a:extLst>
                <a:ext uri="{FF2B5EF4-FFF2-40B4-BE49-F238E27FC236}">
                  <a16:creationId xmlns:a16="http://schemas.microsoft.com/office/drawing/2014/main" id="{3001813D-0349-9B39-A552-52DA73B4E836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 rot="16200000" flipV="1">
              <a:off x="9224066" y="5634656"/>
              <a:ext cx="1080000" cy="1080000"/>
            </a:xfrm>
            <a:prstGeom prst="rect">
              <a:avLst/>
            </a:prstGeom>
          </p:spPr>
        </p:pic>
        <p:pic>
          <p:nvPicPr>
            <p:cNvPr id="19" name="Graphique 18">
              <a:extLst>
                <a:ext uri="{FF2B5EF4-FFF2-40B4-BE49-F238E27FC236}">
                  <a16:creationId xmlns:a16="http://schemas.microsoft.com/office/drawing/2014/main" id="{7C298799-8C14-88FB-9B02-BDBF0F585E61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 rot="10800000" flipV="1">
              <a:off x="10362182" y="5634656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780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C1828B-177B-DBD3-79B9-C839483C9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520CA8DD-5A1E-8EB9-9B19-9430E11871FD}"/>
              </a:ext>
            </a:extLst>
          </p:cNvPr>
          <p:cNvSpPr txBox="1">
            <a:spLocks/>
          </p:cNvSpPr>
          <p:nvPr/>
        </p:nvSpPr>
        <p:spPr>
          <a:xfrm>
            <a:off x="0" y="441355"/>
            <a:ext cx="12191999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CA" sz="5500" dirty="0">
                <a:solidFill>
                  <a:schemeClr val="accent2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Les clés de la</a:t>
            </a:r>
          </a:p>
          <a:p>
            <a:pPr algn="ctr"/>
            <a:r>
              <a:rPr lang="fr-CA" sz="5500" dirty="0">
                <a:solidFill>
                  <a:schemeClr val="accent2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vulgarisation scientifique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24F7F220-2858-252B-3833-526CB1D02BE9}"/>
              </a:ext>
            </a:extLst>
          </p:cNvPr>
          <p:cNvGrpSpPr/>
          <p:nvPr/>
        </p:nvGrpSpPr>
        <p:grpSpPr>
          <a:xfrm>
            <a:off x="1709212" y="2538310"/>
            <a:ext cx="8773574" cy="813037"/>
            <a:chOff x="890046" y="2572827"/>
            <a:chExt cx="8773574" cy="813037"/>
          </a:xfrm>
        </p:grpSpPr>
        <p:pic>
          <p:nvPicPr>
            <p:cNvPr id="5" name="Espace réservé du contenu 8" descr="Une image contenant Police, Graphique, graphisme, texte&#10;&#10;Le contenu généré par l’IA peut être incorrect.">
              <a:extLst>
                <a:ext uri="{FF2B5EF4-FFF2-40B4-BE49-F238E27FC236}">
                  <a16:creationId xmlns:a16="http://schemas.microsoft.com/office/drawing/2014/main" id="{563A41D8-E860-2554-3B96-C8AF93405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3766" y="2572827"/>
              <a:ext cx="2809854" cy="81303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170D0EC2-F641-65B6-32C9-0F752DD9DAA7}"/>
                </a:ext>
              </a:extLst>
            </p:cNvPr>
            <p:cNvSpPr txBox="1"/>
            <p:nvPr/>
          </p:nvSpPr>
          <p:spPr>
            <a:xfrm>
              <a:off x="890046" y="2586930"/>
              <a:ext cx="6056156" cy="78483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fr-CA" sz="4500" b="1" dirty="0">
                  <a:solidFill>
                    <a:schemeClr val="accent1"/>
                  </a:solidFill>
                  <a:latin typeface="Prompt" panose="00000500000000000000" pitchFamily="2" charset="-34"/>
                  <a:cs typeface="Prompt" panose="00000500000000000000" pitchFamily="2" charset="-34"/>
                </a:rPr>
                <a:t>Une production de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5EE4F40D-4520-173B-D5BF-7E2DF6AFA5FD}"/>
              </a:ext>
            </a:extLst>
          </p:cNvPr>
          <p:cNvSpPr txBox="1"/>
          <p:nvPr/>
        </p:nvSpPr>
        <p:spPr>
          <a:xfrm>
            <a:off x="0" y="3958923"/>
            <a:ext cx="1219199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Aft>
                <a:spcPts val="600"/>
              </a:spcAft>
            </a:pPr>
            <a:r>
              <a:rPr lang="fr-CA" sz="2000" b="1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Narration</a:t>
            </a:r>
            <a:endParaRPr lang="fr-CA" sz="2000" dirty="0">
              <a:solidFill>
                <a:srgbClr val="F27B50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ctr" fontAlgn="base"/>
            <a:r>
              <a:rPr lang="fr-CA" sz="2000" dirty="0">
                <a:latin typeface="Prompt" panose="00000500000000000000" pitchFamily="2" charset="-34"/>
                <a:cs typeface="Prompt" panose="00000500000000000000" pitchFamily="2" charset="-34"/>
              </a:rPr>
              <a:t>Marie-Catherine Denis</a:t>
            </a:r>
          </a:p>
          <a:p>
            <a:pPr algn="ctr" fontAlgn="base"/>
            <a:endParaRPr lang="fr-CA" sz="2000" dirty="0"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ctr" fontAlgn="base">
              <a:spcAft>
                <a:spcPts val="600"/>
              </a:spcAft>
            </a:pPr>
            <a:r>
              <a:rPr lang="fr-CA" sz="2000" b="1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Graphisme</a:t>
            </a:r>
            <a:endParaRPr lang="fr-CA" sz="2000" dirty="0">
              <a:solidFill>
                <a:schemeClr val="bg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ctr" fontAlgn="base"/>
            <a:r>
              <a:rPr lang="fr-CA" sz="2000" dirty="0">
                <a:latin typeface="Prompt" panose="00000500000000000000" pitchFamily="2" charset="-34"/>
                <a:cs typeface="Prompt" panose="00000500000000000000" pitchFamily="2" charset="-34"/>
              </a:rPr>
              <a:t>Marie-Marguerite </a:t>
            </a:r>
            <a:r>
              <a:rPr lang="fr-CA" sz="2000" dirty="0" err="1">
                <a:latin typeface="Prompt" panose="00000500000000000000" pitchFamily="2" charset="-34"/>
                <a:cs typeface="Prompt" panose="00000500000000000000" pitchFamily="2" charset="-34"/>
              </a:rPr>
              <a:t>Schuehmacher</a:t>
            </a:r>
            <a:endParaRPr lang="fr-CA" sz="2000" dirty="0"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1813A564-AFBD-03AB-ADB7-223635EECD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58542" y="5820971"/>
            <a:ext cx="2006069" cy="86400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A156422E-05D5-E79D-E73A-F137696B7A60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8555367" y="3123000"/>
            <a:ext cx="6416389" cy="612000"/>
            <a:chOff x="119138" y="5634656"/>
            <a:chExt cx="11323044" cy="1080000"/>
          </a:xfrm>
        </p:grpSpPr>
        <p:pic>
          <p:nvPicPr>
            <p:cNvPr id="9" name="Graphique 8">
              <a:extLst>
                <a:ext uri="{FF2B5EF4-FFF2-40B4-BE49-F238E27FC236}">
                  <a16:creationId xmlns:a16="http://schemas.microsoft.com/office/drawing/2014/main" id="{C4991534-D3AC-CB05-4DC1-05D62C6F1216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085950" y="5634656"/>
              <a:ext cx="1080000" cy="1080000"/>
            </a:xfrm>
            <a:prstGeom prst="rect">
              <a:avLst/>
            </a:prstGeom>
          </p:spPr>
        </p:pic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7AEAF820-A2CA-2B98-1A20-959AADC5B61A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 flipV="1">
              <a:off x="1257254" y="5634656"/>
              <a:ext cx="1080000" cy="1080000"/>
            </a:xfrm>
            <a:prstGeom prst="rect">
              <a:avLst/>
            </a:prstGeom>
          </p:spPr>
        </p:pic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53D912DF-3DF5-E3CF-354E-5A860092B8FC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19138" y="5634656"/>
              <a:ext cx="1080000" cy="1080000"/>
            </a:xfrm>
            <a:prstGeom prst="rect">
              <a:avLst/>
            </a:prstGeom>
          </p:spPr>
        </p:pic>
        <p:pic>
          <p:nvPicPr>
            <p:cNvPr id="13" name="Graphique 12">
              <a:extLst>
                <a:ext uri="{FF2B5EF4-FFF2-40B4-BE49-F238E27FC236}">
                  <a16:creationId xmlns:a16="http://schemas.microsoft.com/office/drawing/2014/main" id="{D293F94D-AC38-803F-79C8-C39E951A88C2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rot="10800000" flipV="1">
              <a:off x="3533486" y="5634656"/>
              <a:ext cx="1080000" cy="1080000"/>
            </a:xfrm>
            <a:prstGeom prst="rect">
              <a:avLst/>
            </a:prstGeom>
          </p:spPr>
        </p:pic>
        <p:pic>
          <p:nvPicPr>
            <p:cNvPr id="14" name="Graphique 13">
              <a:extLst>
                <a:ext uri="{FF2B5EF4-FFF2-40B4-BE49-F238E27FC236}">
                  <a16:creationId xmlns:a16="http://schemas.microsoft.com/office/drawing/2014/main" id="{127C409B-4B6B-01B3-0C0B-ECAB330B123D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947834" y="5634656"/>
              <a:ext cx="1080000" cy="1080000"/>
            </a:xfrm>
            <a:prstGeom prst="rect">
              <a:avLst/>
            </a:prstGeom>
          </p:spPr>
        </p:pic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85574E2C-3417-BD94-744E-8E7C11C44501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809718" y="5634656"/>
              <a:ext cx="1080000" cy="1080000"/>
            </a:xfrm>
            <a:prstGeom prst="rect">
              <a:avLst/>
            </a:prstGeom>
          </p:spPr>
        </p:pic>
        <p:pic>
          <p:nvPicPr>
            <p:cNvPr id="16" name="Graphique 15">
              <a:extLst>
                <a:ext uri="{FF2B5EF4-FFF2-40B4-BE49-F238E27FC236}">
                  <a16:creationId xmlns:a16="http://schemas.microsoft.com/office/drawing/2014/main" id="{AF9CA15E-FF4A-526C-6FA4-CFB07B0518A6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395370" y="5634656"/>
              <a:ext cx="1080000" cy="1080000"/>
            </a:xfrm>
            <a:prstGeom prst="rect">
              <a:avLst/>
            </a:prstGeom>
          </p:spPr>
        </p:pic>
        <p:pic>
          <p:nvPicPr>
            <p:cNvPr id="17" name="Graphique 16">
              <a:extLst>
                <a:ext uri="{FF2B5EF4-FFF2-40B4-BE49-F238E27FC236}">
                  <a16:creationId xmlns:a16="http://schemas.microsoft.com/office/drawing/2014/main" id="{44995FBF-987C-7C94-99C3-0B61680F1BC9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rot="5400000" flipV="1">
              <a:off x="4671602" y="5634656"/>
              <a:ext cx="1080000" cy="1080000"/>
            </a:xfrm>
            <a:prstGeom prst="rect">
              <a:avLst/>
            </a:prstGeom>
          </p:spPr>
        </p:pic>
        <p:pic>
          <p:nvPicPr>
            <p:cNvPr id="18" name="Graphique 17">
              <a:extLst>
                <a:ext uri="{FF2B5EF4-FFF2-40B4-BE49-F238E27FC236}">
                  <a16:creationId xmlns:a16="http://schemas.microsoft.com/office/drawing/2014/main" id="{BDC99967-EB79-8A7B-DF6F-54E5307D9E91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 rot="16200000" flipV="1">
              <a:off x="9224066" y="5634656"/>
              <a:ext cx="1080000" cy="1080000"/>
            </a:xfrm>
            <a:prstGeom prst="rect">
              <a:avLst/>
            </a:prstGeom>
          </p:spPr>
        </p:pic>
        <p:pic>
          <p:nvPicPr>
            <p:cNvPr id="19" name="Graphique 18">
              <a:extLst>
                <a:ext uri="{FF2B5EF4-FFF2-40B4-BE49-F238E27FC236}">
                  <a16:creationId xmlns:a16="http://schemas.microsoft.com/office/drawing/2014/main" id="{845F66A0-AF73-1D42-A03C-4DC7D1156624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 rot="10800000" flipV="1">
              <a:off x="10362182" y="5634656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9135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5F3BC42-BD4B-3187-2BB7-5357E1B8E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BDF9FE13-1D7A-DA00-AD97-2C9A8DD530B5}"/>
              </a:ext>
            </a:extLst>
          </p:cNvPr>
          <p:cNvSpPr txBox="1">
            <a:spLocks/>
          </p:cNvSpPr>
          <p:nvPr/>
        </p:nvSpPr>
        <p:spPr>
          <a:xfrm>
            <a:off x="0" y="441355"/>
            <a:ext cx="12191999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CA" sz="5500" dirty="0">
                <a:solidFill>
                  <a:schemeClr val="accent2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Les clés de la</a:t>
            </a:r>
          </a:p>
          <a:p>
            <a:pPr algn="ctr"/>
            <a:r>
              <a:rPr lang="fr-CA" sz="5500" dirty="0">
                <a:solidFill>
                  <a:schemeClr val="accent2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vulgarisation scientifique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2089A56-A4A0-D41B-E174-7FF25F1DF471}"/>
              </a:ext>
            </a:extLst>
          </p:cNvPr>
          <p:cNvGrpSpPr/>
          <p:nvPr/>
        </p:nvGrpSpPr>
        <p:grpSpPr>
          <a:xfrm>
            <a:off x="1709212" y="2538310"/>
            <a:ext cx="8773574" cy="813037"/>
            <a:chOff x="890046" y="2572827"/>
            <a:chExt cx="8773574" cy="813037"/>
          </a:xfrm>
        </p:grpSpPr>
        <p:pic>
          <p:nvPicPr>
            <p:cNvPr id="5" name="Espace réservé du contenu 8" descr="Une image contenant Police, Graphique, graphisme, texte&#10;&#10;Le contenu généré par l’IA peut être incorrect.">
              <a:extLst>
                <a:ext uri="{FF2B5EF4-FFF2-40B4-BE49-F238E27FC236}">
                  <a16:creationId xmlns:a16="http://schemas.microsoft.com/office/drawing/2014/main" id="{D039672D-F7AC-FD71-762D-F3ED591264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53766" y="2572827"/>
              <a:ext cx="2809854" cy="81303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19337CAB-1CBF-BD5D-1DD8-445C0894F898}"/>
                </a:ext>
              </a:extLst>
            </p:cNvPr>
            <p:cNvSpPr txBox="1"/>
            <p:nvPr/>
          </p:nvSpPr>
          <p:spPr>
            <a:xfrm>
              <a:off x="890046" y="2586930"/>
              <a:ext cx="6056156" cy="784830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fr-CA" sz="4500" b="1" dirty="0">
                  <a:solidFill>
                    <a:schemeClr val="accent1"/>
                  </a:solidFill>
                  <a:latin typeface="Prompt" panose="00000500000000000000" pitchFamily="2" charset="-34"/>
                  <a:cs typeface="Prompt" panose="00000500000000000000" pitchFamily="2" charset="-34"/>
                </a:rPr>
                <a:t>Une production de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B08D4783-7621-0302-8079-5680459283C8}"/>
              </a:ext>
            </a:extLst>
          </p:cNvPr>
          <p:cNvSpPr txBox="1"/>
          <p:nvPr/>
        </p:nvSpPr>
        <p:spPr>
          <a:xfrm>
            <a:off x="0" y="3958923"/>
            <a:ext cx="1219199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Aft>
                <a:spcPts val="600"/>
              </a:spcAft>
            </a:pPr>
            <a:r>
              <a:rPr lang="fr-CA" sz="2000" b="1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Coordination et édition</a:t>
            </a:r>
            <a:endParaRPr lang="fr-CA" sz="2000" dirty="0">
              <a:solidFill>
                <a:srgbClr val="F27B50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ctr" fontAlgn="base"/>
            <a:r>
              <a:rPr lang="fr-CA" sz="2000" dirty="0">
                <a:latin typeface="Prompt" panose="00000500000000000000" pitchFamily="2" charset="-34"/>
                <a:cs typeface="Prompt" panose="00000500000000000000" pitchFamily="2" charset="-34"/>
              </a:rPr>
              <a:t>Marie-Josée Fraser</a:t>
            </a:r>
          </a:p>
          <a:p>
            <a:pPr algn="ctr" fontAlgn="base"/>
            <a:r>
              <a:rPr lang="fr-CA" sz="2000" dirty="0">
                <a:latin typeface="Prompt" panose="00000500000000000000" pitchFamily="2" charset="-34"/>
                <a:cs typeface="Prompt" panose="00000500000000000000" pitchFamily="2" charset="-34"/>
              </a:rPr>
              <a:t>Christel Bouchetard-Aubus</a:t>
            </a:r>
          </a:p>
          <a:p>
            <a:pPr algn="ctr" fontAlgn="base"/>
            <a:endParaRPr lang="fr-CA" sz="2000" dirty="0"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ctr" fontAlgn="base">
              <a:spcAft>
                <a:spcPts val="600"/>
              </a:spcAft>
            </a:pPr>
            <a:r>
              <a:rPr lang="fr-CA" sz="2000" b="1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Montage</a:t>
            </a:r>
            <a:endParaRPr lang="fr-CA" sz="2000" dirty="0">
              <a:solidFill>
                <a:schemeClr val="bg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algn="ctr" fontAlgn="base"/>
            <a:r>
              <a:rPr lang="fr-CA" sz="2000" dirty="0">
                <a:latin typeface="Prompt" panose="00000500000000000000" pitchFamily="2" charset="-34"/>
                <a:cs typeface="Prompt" panose="00000500000000000000" pitchFamily="2" charset="-34"/>
              </a:rPr>
              <a:t>Sylvain Martel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221AA527-4E59-4E95-6CCD-80B5B7BA83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58542" y="5820971"/>
            <a:ext cx="2006069" cy="864000"/>
          </a:xfrm>
          <a:prstGeom prst="rect">
            <a:avLst/>
          </a:prstGeom>
        </p:spPr>
      </p:pic>
      <p:grpSp>
        <p:nvGrpSpPr>
          <p:cNvPr id="8" name="Groupe 7">
            <a:extLst>
              <a:ext uri="{FF2B5EF4-FFF2-40B4-BE49-F238E27FC236}">
                <a16:creationId xmlns:a16="http://schemas.microsoft.com/office/drawing/2014/main" id="{D2F679E2-7351-3D10-0808-6D9B57BC7C6F}"/>
              </a:ext>
            </a:extLst>
          </p:cNvPr>
          <p:cNvGrpSpPr>
            <a:grpSpLocks noChangeAspect="1"/>
          </p:cNvGrpSpPr>
          <p:nvPr/>
        </p:nvGrpSpPr>
        <p:grpSpPr>
          <a:xfrm rot="5400000">
            <a:off x="8555367" y="3123000"/>
            <a:ext cx="6416389" cy="612000"/>
            <a:chOff x="119138" y="5634656"/>
            <a:chExt cx="11323044" cy="1080000"/>
          </a:xfrm>
        </p:grpSpPr>
        <p:pic>
          <p:nvPicPr>
            <p:cNvPr id="9" name="Graphique 8">
              <a:extLst>
                <a:ext uri="{FF2B5EF4-FFF2-40B4-BE49-F238E27FC236}">
                  <a16:creationId xmlns:a16="http://schemas.microsoft.com/office/drawing/2014/main" id="{9533AE3D-2BAA-B0E6-E7B6-E04327B89381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8085950" y="5634656"/>
              <a:ext cx="1080000" cy="1080000"/>
            </a:xfrm>
            <a:prstGeom prst="rect">
              <a:avLst/>
            </a:prstGeom>
          </p:spPr>
        </p:pic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89F9794E-4141-AE03-8854-E4D9C7F9C312}"/>
                </a:ext>
              </a:extLst>
            </p:cNvPr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 flipV="1">
              <a:off x="1257254" y="5634656"/>
              <a:ext cx="1080000" cy="1080000"/>
            </a:xfrm>
            <a:prstGeom prst="rect">
              <a:avLst/>
            </a:prstGeom>
          </p:spPr>
        </p:pic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B5827D06-85DE-9804-0CB5-1DE0C68D0AB7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119138" y="5634656"/>
              <a:ext cx="1080000" cy="1080000"/>
            </a:xfrm>
            <a:prstGeom prst="rect">
              <a:avLst/>
            </a:prstGeom>
          </p:spPr>
        </p:pic>
        <p:pic>
          <p:nvPicPr>
            <p:cNvPr id="13" name="Graphique 12">
              <a:extLst>
                <a:ext uri="{FF2B5EF4-FFF2-40B4-BE49-F238E27FC236}">
                  <a16:creationId xmlns:a16="http://schemas.microsoft.com/office/drawing/2014/main" id="{A2267DD0-DC41-40D1-ADBD-BE8ACF58E1BE}"/>
                </a:ext>
              </a:extLst>
            </p:cNvPr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rot="10800000" flipV="1">
              <a:off x="3533486" y="5634656"/>
              <a:ext cx="1080000" cy="1080000"/>
            </a:xfrm>
            <a:prstGeom prst="rect">
              <a:avLst/>
            </a:prstGeom>
          </p:spPr>
        </p:pic>
        <p:pic>
          <p:nvPicPr>
            <p:cNvPr id="14" name="Graphique 13">
              <a:extLst>
                <a:ext uri="{FF2B5EF4-FFF2-40B4-BE49-F238E27FC236}">
                  <a16:creationId xmlns:a16="http://schemas.microsoft.com/office/drawing/2014/main" id="{B1341492-FB41-6131-83D3-450A66970FC5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6947834" y="5634656"/>
              <a:ext cx="1080000" cy="1080000"/>
            </a:xfrm>
            <a:prstGeom prst="rect">
              <a:avLst/>
            </a:prstGeom>
          </p:spPr>
        </p:pic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D52C3830-F294-095A-1620-2AD816049B12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809718" y="5634656"/>
              <a:ext cx="1080000" cy="1080000"/>
            </a:xfrm>
            <a:prstGeom prst="rect">
              <a:avLst/>
            </a:prstGeom>
          </p:spPr>
        </p:pic>
        <p:pic>
          <p:nvPicPr>
            <p:cNvPr id="16" name="Graphique 15">
              <a:extLst>
                <a:ext uri="{FF2B5EF4-FFF2-40B4-BE49-F238E27FC236}">
                  <a16:creationId xmlns:a16="http://schemas.microsoft.com/office/drawing/2014/main" id="{734E6F80-5536-4313-3A08-D89566614263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395370" y="5634656"/>
              <a:ext cx="1080000" cy="1080000"/>
            </a:xfrm>
            <a:prstGeom prst="rect">
              <a:avLst/>
            </a:prstGeom>
          </p:spPr>
        </p:pic>
        <p:pic>
          <p:nvPicPr>
            <p:cNvPr id="17" name="Graphique 16">
              <a:extLst>
                <a:ext uri="{FF2B5EF4-FFF2-40B4-BE49-F238E27FC236}">
                  <a16:creationId xmlns:a16="http://schemas.microsoft.com/office/drawing/2014/main" id="{56D70FEB-ABA3-E413-E855-44DCD54A8E0D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 rot="5400000" flipV="1">
              <a:off x="4671602" y="5634656"/>
              <a:ext cx="1080000" cy="1080000"/>
            </a:xfrm>
            <a:prstGeom prst="rect">
              <a:avLst/>
            </a:prstGeom>
          </p:spPr>
        </p:pic>
        <p:pic>
          <p:nvPicPr>
            <p:cNvPr id="18" name="Graphique 17">
              <a:extLst>
                <a:ext uri="{FF2B5EF4-FFF2-40B4-BE49-F238E27FC236}">
                  <a16:creationId xmlns:a16="http://schemas.microsoft.com/office/drawing/2014/main" id="{F9F5370D-CD8A-B088-4DFE-0347F179E303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 rot="16200000" flipV="1">
              <a:off x="9224066" y="5634656"/>
              <a:ext cx="1080000" cy="1080000"/>
            </a:xfrm>
            <a:prstGeom prst="rect">
              <a:avLst/>
            </a:prstGeom>
          </p:spPr>
        </p:pic>
        <p:pic>
          <p:nvPicPr>
            <p:cNvPr id="19" name="Graphique 18">
              <a:extLst>
                <a:ext uri="{FF2B5EF4-FFF2-40B4-BE49-F238E27FC236}">
                  <a16:creationId xmlns:a16="http://schemas.microsoft.com/office/drawing/2014/main" id="{CD38C6CF-D580-FF2B-F154-7F369D645FD8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 rot="10800000" flipV="1">
              <a:off x="10362182" y="5634656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232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F0E4FF-74D2-FF7C-29AC-226E63AC6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C15528EE-5C4F-BEDF-5272-279D5840E8B5}"/>
              </a:ext>
            </a:extLst>
          </p:cNvPr>
          <p:cNvSpPr txBox="1">
            <a:spLocks/>
          </p:cNvSpPr>
          <p:nvPr/>
        </p:nvSpPr>
        <p:spPr>
          <a:xfrm>
            <a:off x="1" y="1212880"/>
            <a:ext cx="12191999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CA" sz="4500" b="1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Avec la participation financière de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2A04169C-7CEB-3087-A7AB-B1C34986CD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58542" y="5820971"/>
            <a:ext cx="2006069" cy="864000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26AACDB-1BE9-6253-958F-7CC6DFFD4D2F}"/>
              </a:ext>
            </a:extLst>
          </p:cNvPr>
          <p:cNvGrpSpPr/>
          <p:nvPr/>
        </p:nvGrpSpPr>
        <p:grpSpPr>
          <a:xfrm>
            <a:off x="2109532" y="3070373"/>
            <a:ext cx="7972936" cy="1213358"/>
            <a:chOff x="2039723" y="3070373"/>
            <a:chExt cx="7972936" cy="1213358"/>
          </a:xfrm>
        </p:grpSpPr>
        <p:pic>
          <p:nvPicPr>
            <p:cNvPr id="8" name="Image 7" descr="Une image contenant capture d’écran, Police, Graphique, conception&#10;&#10;Le contenu généré par l’IA peut être incorrect.">
              <a:extLst>
                <a:ext uri="{FF2B5EF4-FFF2-40B4-BE49-F238E27FC236}">
                  <a16:creationId xmlns:a16="http://schemas.microsoft.com/office/drawing/2014/main" id="{A0FA9E39-99F4-DEDB-E64D-A72570301B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4611"/>
            <a:stretch>
              <a:fillRect/>
            </a:stretch>
          </p:blipFill>
          <p:spPr>
            <a:xfrm>
              <a:off x="2039723" y="3186243"/>
              <a:ext cx="3542046" cy="981619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09253EDF-A818-157E-6FFE-3E3632E4C7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9945" b="27098"/>
            <a:stretch>
              <a:fillRect/>
            </a:stretch>
          </p:blipFill>
          <p:spPr>
            <a:xfrm>
              <a:off x="6357314" y="3070373"/>
              <a:ext cx="3655345" cy="1213358"/>
            </a:xfrm>
            <a:prstGeom prst="rect">
              <a:avLst/>
            </a:prstGeom>
          </p:spPr>
        </p:pic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FFDEBCD8-31C0-ABCD-982F-9255265A70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9145" y="5838971"/>
            <a:ext cx="2354313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6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1249F724-ABD1-218C-E69D-78B4321AC5C9}"/>
              </a:ext>
            </a:extLst>
          </p:cNvPr>
          <p:cNvGrpSpPr/>
          <p:nvPr/>
        </p:nvGrpSpPr>
        <p:grpSpPr>
          <a:xfrm>
            <a:off x="612368" y="1719000"/>
            <a:ext cx="10967264" cy="3420000"/>
            <a:chOff x="596609" y="1719000"/>
            <a:chExt cx="10967264" cy="3420000"/>
          </a:xfrm>
        </p:grpSpPr>
        <p:pic>
          <p:nvPicPr>
            <p:cNvPr id="29" name="Graphique 28">
              <a:extLst>
                <a:ext uri="{FF2B5EF4-FFF2-40B4-BE49-F238E27FC236}">
                  <a16:creationId xmlns:a16="http://schemas.microsoft.com/office/drawing/2014/main" id="{B76EB772-F30D-E126-E432-9669B9479EDE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8143873" y="1719000"/>
              <a:ext cx="3420000" cy="3420000"/>
            </a:xfrm>
            <a:prstGeom prst="rect">
              <a:avLst/>
            </a:prstGeom>
          </p:spPr>
        </p:pic>
        <p:pic>
          <p:nvPicPr>
            <p:cNvPr id="3" name="Graphique 2">
              <a:extLst>
                <a:ext uri="{FF2B5EF4-FFF2-40B4-BE49-F238E27FC236}">
                  <a16:creationId xmlns:a16="http://schemas.microsoft.com/office/drawing/2014/main" id="{96BC530B-0278-3EF6-AB6B-CA944B763063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596609" y="1719000"/>
              <a:ext cx="3420000" cy="3420000"/>
            </a:xfrm>
            <a:prstGeom prst="rect">
              <a:avLst/>
            </a:prstGeom>
          </p:spPr>
        </p:pic>
        <p:pic>
          <p:nvPicPr>
            <p:cNvPr id="2" name="Graphique 1">
              <a:extLst>
                <a:ext uri="{FF2B5EF4-FFF2-40B4-BE49-F238E27FC236}">
                  <a16:creationId xmlns:a16="http://schemas.microsoft.com/office/drawing/2014/main" id="{4339C6C3-DAFF-A20B-C169-2E4E3E2CD5F5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4370241" y="1719000"/>
              <a:ext cx="3420000" cy="3420000"/>
            </a:xfrm>
            <a:prstGeom prst="rect">
              <a:avLst/>
            </a:prstGeom>
          </p:spPr>
        </p:pic>
      </p:grpSp>
      <p:sp>
        <p:nvSpPr>
          <p:cNvPr id="4" name="Titre 3">
            <a:extLst>
              <a:ext uri="{FF2B5EF4-FFF2-40B4-BE49-F238E27FC236}">
                <a16:creationId xmlns:a16="http://schemas.microsoft.com/office/drawing/2014/main" id="{DEAC7697-7ACB-63D2-4179-F83719440304}"/>
              </a:ext>
            </a:extLst>
          </p:cNvPr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07034" y="-1"/>
            <a:ext cx="11984966" cy="1268083"/>
          </a:xfrm>
        </p:spPr>
        <p:txBody>
          <a:bodyPr>
            <a:noAutofit/>
          </a:bodyPr>
          <a:lstStyle/>
          <a:p>
            <a:r>
              <a:rPr lang="fr-CA" sz="5500" dirty="0">
                <a:solidFill>
                  <a:srgbClr val="078C8C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Introduction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89B609B-846D-B5B0-CFA1-15F333D6CE6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643642" y="3429000"/>
            <a:ext cx="2146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b="1" dirty="0">
                <a:solidFill>
                  <a:schemeClr val="accent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Définir la vulgarisation scientifique</a:t>
            </a:r>
            <a:endParaRPr lang="fr-CA" sz="2000" dirty="0">
              <a:solidFill>
                <a:schemeClr val="accent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BA763939-1055-2406-867C-076DB205A00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4909142" y="3428999"/>
            <a:ext cx="2363750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CA" sz="2000" b="1" dirty="0">
                <a:solidFill>
                  <a:schemeClr val="bg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Mettre en récit une découverte scientifique</a:t>
            </a:r>
            <a:endParaRPr lang="fr-CA" sz="2000" dirty="0">
              <a:solidFill>
                <a:schemeClr val="tx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4C7F6EF-083E-D839-407F-093790EFA1F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687756" y="3428999"/>
            <a:ext cx="23637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b="1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Construire un récit et illustrer son propos</a:t>
            </a:r>
          </a:p>
        </p:txBody>
      </p:sp>
      <p:pic>
        <p:nvPicPr>
          <p:cNvPr id="8" name="Graphique 7">
            <a:extLst>
              <a:ext uri="{FF2B5EF4-FFF2-40B4-BE49-F238E27FC236}">
                <a16:creationId xmlns:a16="http://schemas.microsoft.com/office/drawing/2014/main" id="{35431017-84D5-0482-8CAC-138511E29FD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819796" y="2771894"/>
            <a:ext cx="1794461" cy="432000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78D79BB0-F920-22E7-0CEC-F9BD408EAE3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193787" y="2771894"/>
            <a:ext cx="1794461" cy="432000"/>
          </a:xfrm>
          <a:prstGeom prst="rect">
            <a:avLst/>
          </a:prstGeom>
        </p:spPr>
      </p:pic>
      <p:pic>
        <p:nvPicPr>
          <p:cNvPr id="11" name="Graphique 10">
            <a:extLst>
              <a:ext uri="{FF2B5EF4-FFF2-40B4-BE49-F238E27FC236}">
                <a16:creationId xmlns:a16="http://schemas.microsoft.com/office/drawing/2014/main" id="{40F2CB80-F0FD-5668-B704-20C5E86D75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972401" y="2771894"/>
            <a:ext cx="1794461" cy="432000"/>
          </a:xfrm>
          <a:prstGeom prst="rect">
            <a:avLst/>
          </a:prstGeom>
        </p:spPr>
      </p:pic>
      <p:sp>
        <p:nvSpPr>
          <p:cNvPr id="12" name="Espace réservé du numéro de diapositive 11">
            <a:extLst>
              <a:ext uri="{FF2B5EF4-FFF2-40B4-BE49-F238E27FC236}">
                <a16:creationId xmlns:a16="http://schemas.microsoft.com/office/drawing/2014/main" id="{DC496DDF-6887-F483-1360-D3AD4293B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46831" y="6346825"/>
            <a:ext cx="302294" cy="365125"/>
          </a:xfrm>
        </p:spPr>
        <p:txBody>
          <a:bodyPr/>
          <a:lstStyle/>
          <a:p>
            <a:fld id="{9398F5EE-9B8B-477C-8E3D-445419C1B57D}" type="slidenum">
              <a:rPr lang="fr-CA" sz="2000" b="1" smtClean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2</a:t>
            </a:fld>
            <a:endParaRPr lang="fr-CA" sz="2000" b="1" dirty="0">
              <a:solidFill>
                <a:schemeClr val="tx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5" name="1mise en recit theorie_02">
            <a:hlinkClick r:id="" action="ppaction://media"/>
            <a:extLst>
              <a:ext uri="{FF2B5EF4-FFF2-40B4-BE49-F238E27FC236}">
                <a16:creationId xmlns:a16="http://schemas.microsoft.com/office/drawing/2014/main" id="{362BAD98-4A6D-10AE-3E81-9653BD73CCC4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654296" y="7038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694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00"/>
    </mc:Choice>
    <mc:Fallback xmlns="">
      <p:transition spd="slow" advTm="1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DE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BCCFA9-ECEC-BE13-6DAC-203250B31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7D7AAC1-9CA2-A52D-5E0A-53589EDD3506}"/>
              </a:ext>
            </a:extLst>
          </p:cNvPr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1399839" y="2184156"/>
            <a:ext cx="10061232" cy="3718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CA" sz="2000" dirty="0">
                <a:solidFill>
                  <a:srgbClr val="18080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Rendre </a:t>
            </a:r>
            <a:r>
              <a:rPr lang="fr-CA" sz="2000" b="1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accessibles</a:t>
            </a:r>
            <a:r>
              <a:rPr lang="fr-CA" sz="2000" dirty="0">
                <a:solidFill>
                  <a:srgbClr val="18080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des connaissances spécialisées à des non spécialistes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9C634DFA-9C85-D160-FC05-8728090B0E1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583634" y="3203621"/>
            <a:ext cx="7394867" cy="60064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A" sz="2000" dirty="0">
                <a:solidFill>
                  <a:srgbClr val="18080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Établir des </a:t>
            </a:r>
            <a:r>
              <a:rPr lang="fr-CA" sz="2000" b="1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bases communes </a:t>
            </a:r>
            <a:r>
              <a:rPr lang="fr-CA" sz="2000" dirty="0">
                <a:solidFill>
                  <a:srgbClr val="18080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pour comprendre le monde à travers divers points de vue</a:t>
            </a: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EBAC7B86-6192-011C-BF6F-2BA61E74DF63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344600" y="5719609"/>
            <a:ext cx="7116471" cy="9158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CA" sz="2000" dirty="0">
                <a:solidFill>
                  <a:srgbClr val="18080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Tenir compte du </a:t>
            </a:r>
            <a:r>
              <a:rPr lang="fr-CA" sz="2000" b="1" dirty="0">
                <a:solidFill>
                  <a:srgbClr val="F27B50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regard sur le monde du destinataire</a:t>
            </a:r>
            <a:r>
              <a:rPr lang="fr-CA" sz="2000" dirty="0">
                <a:solidFill>
                  <a:srgbClr val="18080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de ses </a:t>
            </a:r>
            <a:r>
              <a:rPr lang="fr-CA" sz="2000" b="1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connaissances</a:t>
            </a:r>
            <a:r>
              <a:rPr lang="fr-CA" sz="2000" dirty="0">
                <a:solidFill>
                  <a:srgbClr val="18080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, de ses </a:t>
            </a:r>
            <a:r>
              <a:rPr lang="fr-CA" sz="2000" b="1" dirty="0">
                <a:solidFill>
                  <a:srgbClr val="F27B50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jugements </a:t>
            </a:r>
            <a:r>
              <a:rPr lang="fr-CA" sz="2000" dirty="0">
                <a:latin typeface="Prompt" panose="00000500000000000000" pitchFamily="2" charset="-34"/>
                <a:cs typeface="Prompt" panose="00000500000000000000" pitchFamily="2" charset="-34"/>
              </a:rPr>
              <a:t>culturels et sociaux </a:t>
            </a:r>
            <a:r>
              <a:rPr lang="fr-CA" sz="2000" dirty="0">
                <a:solidFill>
                  <a:srgbClr val="18080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et du son </a:t>
            </a:r>
            <a:r>
              <a:rPr lang="fr-CA" sz="2000" b="1" dirty="0">
                <a:solidFill>
                  <a:srgbClr val="F27B50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sentiment à l’égard du savoir</a:t>
            </a:r>
            <a:endParaRPr lang="fr-CA" sz="2000" dirty="0">
              <a:solidFill>
                <a:srgbClr val="18080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6" name="Graphique 5">
            <a:extLst>
              <a:ext uri="{FF2B5EF4-FFF2-40B4-BE49-F238E27FC236}">
                <a16:creationId xmlns:a16="http://schemas.microsoft.com/office/drawing/2014/main" id="{0CF631DA-E31F-4221-E5DB-4F58544D705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5400000">
            <a:off x="-4" y="3906231"/>
            <a:ext cx="2951769" cy="2951769"/>
          </a:xfrm>
          <a:prstGeom prst="rect">
            <a:avLst/>
          </a:prstGeom>
        </p:spPr>
      </p:pic>
      <p:pic>
        <p:nvPicPr>
          <p:cNvPr id="8" name="Graphique 7">
            <a:extLst>
              <a:ext uri="{FF2B5EF4-FFF2-40B4-BE49-F238E27FC236}">
                <a16:creationId xmlns:a16="http://schemas.microsoft.com/office/drawing/2014/main" id="{10A47BED-E3FB-EA32-7C21-3ED07EE901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78077" y="5790890"/>
            <a:ext cx="645193" cy="720000"/>
          </a:xfrm>
          <a:prstGeom prst="rect">
            <a:avLst/>
          </a:prstGeom>
        </p:spPr>
      </p:pic>
      <p:pic>
        <p:nvPicPr>
          <p:cNvPr id="9" name="Graphique 8">
            <a:extLst>
              <a:ext uri="{FF2B5EF4-FFF2-40B4-BE49-F238E27FC236}">
                <a16:creationId xmlns:a16="http://schemas.microsoft.com/office/drawing/2014/main" id="{D9FE90BA-6C3B-7680-A3D5-BE716A06A9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719073" y="3126305"/>
            <a:ext cx="653686" cy="720000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2C76DCA5-5B71-9503-DB9C-761F324A2D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71493" y="2010064"/>
            <a:ext cx="653689" cy="720000"/>
          </a:xfrm>
          <a:prstGeom prst="rect">
            <a:avLst/>
          </a:prstGeom>
        </p:spPr>
      </p:pic>
      <p:pic>
        <p:nvPicPr>
          <p:cNvPr id="11" name="Graphique 10">
            <a:extLst>
              <a:ext uri="{FF2B5EF4-FFF2-40B4-BE49-F238E27FC236}">
                <a16:creationId xmlns:a16="http://schemas.microsoft.com/office/drawing/2014/main" id="{977E1E60-AF24-9F6C-8CD6-9CAF38CFA80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flipV="1">
            <a:off x="11061939" y="-2"/>
            <a:ext cx="1130061" cy="1130061"/>
          </a:xfrm>
          <a:prstGeom prst="rect">
            <a:avLst/>
          </a:prstGeom>
        </p:spPr>
      </p:pic>
      <p:sp>
        <p:nvSpPr>
          <p:cNvPr id="12" name="Titre 3">
            <a:extLst>
              <a:ext uri="{FF2B5EF4-FFF2-40B4-BE49-F238E27FC236}">
                <a16:creationId xmlns:a16="http://schemas.microsoft.com/office/drawing/2014/main" id="{04B423D2-975F-4525-E39F-2BEED3785452}"/>
              </a:ext>
            </a:extLst>
          </p:cNvPr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207034" y="0"/>
            <a:ext cx="11984966" cy="1796895"/>
          </a:xfrm>
        </p:spPr>
        <p:txBody>
          <a:bodyPr>
            <a:noAutofit/>
          </a:bodyPr>
          <a:lstStyle/>
          <a:p>
            <a:r>
              <a:rPr lang="fr-CA" sz="5500" dirty="0">
                <a:solidFill>
                  <a:schemeClr val="bg1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Qu’est-ce que la vulgarisation scientifique?</a:t>
            </a:r>
          </a:p>
        </p:txBody>
      </p:sp>
      <p:pic>
        <p:nvPicPr>
          <p:cNvPr id="14" name="Graphique 13">
            <a:extLst>
              <a:ext uri="{FF2B5EF4-FFF2-40B4-BE49-F238E27FC236}">
                <a16:creationId xmlns:a16="http://schemas.microsoft.com/office/drawing/2014/main" id="{B9466B40-319F-EA86-9D9A-E90F246241C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832407" y="4369127"/>
            <a:ext cx="645670" cy="720000"/>
          </a:xfrm>
          <a:prstGeom prst="rect">
            <a:avLst/>
          </a:prstGeom>
        </p:spPr>
      </p:pic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D1DEB44B-C5D5-3B0B-67AF-178899049761}"/>
              </a:ext>
            </a:extLst>
          </p:cNvPr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3664940" y="4543219"/>
            <a:ext cx="5004163" cy="3718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CA" sz="2000" dirty="0">
                <a:solidFill>
                  <a:srgbClr val="18080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Traiter d’un </a:t>
            </a:r>
            <a:r>
              <a:rPr lang="fr-CA" sz="2000" b="1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sujet spécifique</a:t>
            </a:r>
          </a:p>
        </p:txBody>
      </p:sp>
      <p:sp>
        <p:nvSpPr>
          <p:cNvPr id="16" name="Espace réservé du numéro de diapositive 11">
            <a:extLst>
              <a:ext uri="{FF2B5EF4-FFF2-40B4-BE49-F238E27FC236}">
                <a16:creationId xmlns:a16="http://schemas.microsoft.com/office/drawing/2014/main" id="{A9206D24-5D89-22F3-97A8-0DF4A0473245}"/>
              </a:ext>
            </a:extLst>
          </p:cNvPr>
          <p:cNvSpPr txBox="1">
            <a:spLocks/>
          </p:cNvSpPr>
          <p:nvPr/>
        </p:nvSpPr>
        <p:spPr>
          <a:xfrm>
            <a:off x="11746831" y="6346825"/>
            <a:ext cx="3022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98F5EE-9B8B-477C-8E3D-445419C1B57D}" type="slidenum">
              <a:rPr lang="fr-CA" sz="2000" b="1" smtClean="0">
                <a:solidFill>
                  <a:schemeClr val="tx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pPr/>
              <a:t>3</a:t>
            </a:fld>
            <a:endParaRPr lang="fr-CA" sz="2000" b="1" dirty="0">
              <a:solidFill>
                <a:schemeClr val="tx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4" name="1mise en recit theorie_03">
            <a:hlinkClick r:id="" action="ppaction://media"/>
            <a:extLst>
              <a:ext uri="{FF2B5EF4-FFF2-40B4-BE49-F238E27FC236}">
                <a16:creationId xmlns:a16="http://schemas.microsoft.com/office/drawing/2014/main" id="{428D3A70-AFCD-3A9F-F275-56AA622B6966}"/>
              </a:ext>
            </a:extLst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11606841" y="9860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6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0"/>
    </mc:Choice>
    <mc:Fallback xmlns="">
      <p:transition spd="slow" advTm="8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56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A021B32-3F31-0B29-AB5C-490F50A16CE2}"/>
              </a:ext>
            </a:extLst>
          </p:cNvPr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1923297" y="1525433"/>
            <a:ext cx="9653350" cy="34261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CA" sz="200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Traduire la connaissance en forme assimilable par autrui</a:t>
            </a:r>
          </a:p>
          <a:p>
            <a:pPr>
              <a:buFont typeface="Wingdings" panose="05000000000000000000" pitchFamily="2" charset="2"/>
              <a:buChar char="ü"/>
            </a:pPr>
            <a:endParaRPr lang="fr-CA" sz="2000" dirty="0">
              <a:solidFill>
                <a:schemeClr val="accent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>
              <a:buNone/>
            </a:pPr>
            <a:r>
              <a:rPr lang="fr-CA" sz="200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Raconter votre sujet en utilisant un vocabulaire simple et concret à travers un récit (non fictif)</a:t>
            </a:r>
          </a:p>
          <a:p>
            <a:pPr>
              <a:buFont typeface="Wingdings" panose="05000000000000000000" pitchFamily="2" charset="2"/>
              <a:buChar char="ü"/>
            </a:pPr>
            <a:endParaRPr lang="fr-CA" sz="2000" dirty="0">
              <a:solidFill>
                <a:schemeClr val="accent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>
              <a:buNone/>
            </a:pPr>
            <a:r>
              <a:rPr lang="fr-CA" sz="200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Identifier les informations du processus de recherche à inclure</a:t>
            </a:r>
          </a:p>
          <a:p>
            <a:pPr marL="0" indent="0">
              <a:buNone/>
            </a:pPr>
            <a:endParaRPr lang="fr-CA" sz="2000" dirty="0">
              <a:solidFill>
                <a:schemeClr val="accent2"/>
              </a:solidFill>
              <a:highlight>
                <a:srgbClr val="FFFF00"/>
              </a:highlight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>
              <a:buNone/>
            </a:pPr>
            <a:r>
              <a:rPr lang="fr-CA" sz="200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Établir un lien cohérent entre les différents éléments</a:t>
            </a:r>
          </a:p>
        </p:txBody>
      </p:sp>
      <p:sp>
        <p:nvSpPr>
          <p:cNvPr id="5" name="Titre 3">
            <a:extLst>
              <a:ext uri="{FF2B5EF4-FFF2-40B4-BE49-F238E27FC236}">
                <a16:creationId xmlns:a16="http://schemas.microsoft.com/office/drawing/2014/main" id="{2389C2D0-269D-5BA1-CDD6-BD3044970230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80364" y="267139"/>
            <a:ext cx="10199609" cy="76156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5500" dirty="0">
                <a:solidFill>
                  <a:schemeClr val="accent1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La mise en récit</a:t>
            </a:r>
          </a:p>
        </p:txBody>
      </p:sp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F185A1B1-1CAC-5260-0614-532E713986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33869" y="1525433"/>
            <a:ext cx="1046770" cy="252000"/>
          </a:xfrm>
          <a:prstGeom prst="rect">
            <a:avLst/>
          </a:prstGeom>
        </p:spPr>
      </p:pic>
      <p:pic>
        <p:nvPicPr>
          <p:cNvPr id="7" name="Espace réservé du contenu 4">
            <a:extLst>
              <a:ext uri="{FF2B5EF4-FFF2-40B4-BE49-F238E27FC236}">
                <a16:creationId xmlns:a16="http://schemas.microsoft.com/office/drawing/2014/main" id="{22717A37-7C68-A9D4-CD9E-AB1CAB21EB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733869" y="2342590"/>
            <a:ext cx="1046770" cy="252000"/>
          </a:xfrm>
          <a:prstGeom prst="rect">
            <a:avLst/>
          </a:prstGeom>
        </p:spPr>
      </p:pic>
      <p:pic>
        <p:nvPicPr>
          <p:cNvPr id="8" name="Espace réservé du contenu 4">
            <a:extLst>
              <a:ext uri="{FF2B5EF4-FFF2-40B4-BE49-F238E27FC236}">
                <a16:creationId xmlns:a16="http://schemas.microsoft.com/office/drawing/2014/main" id="{E93B4DD3-5070-DCE3-4236-19C2F19F04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33869" y="3411748"/>
            <a:ext cx="1046770" cy="252000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F8AD5A58-6254-08F8-444E-73AFFFC36621}"/>
              </a:ext>
            </a:extLst>
          </p:cNvPr>
          <p:cNvGrpSpPr/>
          <p:nvPr/>
        </p:nvGrpSpPr>
        <p:grpSpPr>
          <a:xfrm>
            <a:off x="434478" y="5232969"/>
            <a:ext cx="11323044" cy="1080000"/>
            <a:chOff x="119138" y="5634656"/>
            <a:chExt cx="11323044" cy="1080000"/>
          </a:xfrm>
        </p:grpSpPr>
        <p:pic>
          <p:nvPicPr>
            <p:cNvPr id="10" name="Graphique 9">
              <a:extLst>
                <a:ext uri="{FF2B5EF4-FFF2-40B4-BE49-F238E27FC236}">
                  <a16:creationId xmlns:a16="http://schemas.microsoft.com/office/drawing/2014/main" id="{B975EED6-4BF0-BB97-62AB-6A24AAE874F6}"/>
                </a:ext>
              </a:extLst>
            </p:cNvPr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8085950" y="5634656"/>
              <a:ext cx="1080000" cy="1080000"/>
            </a:xfrm>
            <a:prstGeom prst="rect">
              <a:avLst/>
            </a:prstGeom>
          </p:spPr>
        </p:pic>
        <p:pic>
          <p:nvPicPr>
            <p:cNvPr id="11" name="Graphique 10">
              <a:extLst>
                <a:ext uri="{FF2B5EF4-FFF2-40B4-BE49-F238E27FC236}">
                  <a16:creationId xmlns:a16="http://schemas.microsoft.com/office/drawing/2014/main" id="{4262F1AD-5074-A9E2-CFC5-37BB8738590E}"/>
                </a:ext>
              </a:extLst>
            </p:cNvPr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 flipV="1">
              <a:off x="1257254" y="5634656"/>
              <a:ext cx="1080000" cy="1080000"/>
            </a:xfrm>
            <a:prstGeom prst="rect">
              <a:avLst/>
            </a:prstGeom>
          </p:spPr>
        </p:pic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B8BE6E81-323D-7D45-87A5-90FB142C6307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19138" y="5634656"/>
              <a:ext cx="1080000" cy="1080000"/>
            </a:xfrm>
            <a:prstGeom prst="rect">
              <a:avLst/>
            </a:prstGeom>
          </p:spPr>
        </p:pic>
        <p:pic>
          <p:nvPicPr>
            <p:cNvPr id="13" name="Graphique 12">
              <a:extLst>
                <a:ext uri="{FF2B5EF4-FFF2-40B4-BE49-F238E27FC236}">
                  <a16:creationId xmlns:a16="http://schemas.microsoft.com/office/drawing/2014/main" id="{C8A31E5A-71D6-FD14-4DC7-16A8B837EE32}"/>
                </a:ext>
              </a:extLst>
            </p:cNvPr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 rot="10800000" flipV="1">
              <a:off x="3533486" y="5634656"/>
              <a:ext cx="1080000" cy="1080000"/>
            </a:xfrm>
            <a:prstGeom prst="rect">
              <a:avLst/>
            </a:prstGeom>
          </p:spPr>
        </p:pic>
        <p:pic>
          <p:nvPicPr>
            <p:cNvPr id="14" name="Graphique 13">
              <a:extLst>
                <a:ext uri="{FF2B5EF4-FFF2-40B4-BE49-F238E27FC236}">
                  <a16:creationId xmlns:a16="http://schemas.microsoft.com/office/drawing/2014/main" id="{0026C369-D8AD-4A96-1582-60324F853C96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6947834" y="5634656"/>
              <a:ext cx="1080000" cy="1080000"/>
            </a:xfrm>
            <a:prstGeom prst="rect">
              <a:avLst/>
            </a:prstGeom>
          </p:spPr>
        </p:pic>
        <p:pic>
          <p:nvPicPr>
            <p:cNvPr id="16" name="Graphique 15">
              <a:extLst>
                <a:ext uri="{FF2B5EF4-FFF2-40B4-BE49-F238E27FC236}">
                  <a16:creationId xmlns:a16="http://schemas.microsoft.com/office/drawing/2014/main" id="{240DBE39-952C-E538-D2E4-115784E4FACB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5809718" y="5634656"/>
              <a:ext cx="1080000" cy="1080000"/>
            </a:xfrm>
            <a:prstGeom prst="rect">
              <a:avLst/>
            </a:prstGeom>
          </p:spPr>
        </p:pic>
        <p:pic>
          <p:nvPicPr>
            <p:cNvPr id="17" name="Graphique 16">
              <a:extLst>
                <a:ext uri="{FF2B5EF4-FFF2-40B4-BE49-F238E27FC236}">
                  <a16:creationId xmlns:a16="http://schemas.microsoft.com/office/drawing/2014/main" id="{2225A61A-CCC0-573A-E31D-C9879ACA24D1}"/>
                </a:ext>
              </a:extLst>
            </p:cNvPr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395370" y="5634656"/>
              <a:ext cx="1080000" cy="1080000"/>
            </a:xfrm>
            <a:prstGeom prst="rect">
              <a:avLst/>
            </a:prstGeom>
          </p:spPr>
        </p:pic>
        <p:pic>
          <p:nvPicPr>
            <p:cNvPr id="18" name="Graphique 17">
              <a:extLst>
                <a:ext uri="{FF2B5EF4-FFF2-40B4-BE49-F238E27FC236}">
                  <a16:creationId xmlns:a16="http://schemas.microsoft.com/office/drawing/2014/main" id="{6EA587A2-44DD-0AD6-EEDC-BAA2ED9D00AC}"/>
                </a:ext>
              </a:extLst>
            </p:cNvPr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 rot="5400000" flipV="1">
              <a:off x="4671602" y="5634656"/>
              <a:ext cx="1080000" cy="1080000"/>
            </a:xfrm>
            <a:prstGeom prst="rect">
              <a:avLst/>
            </a:prstGeom>
          </p:spPr>
        </p:pic>
        <p:pic>
          <p:nvPicPr>
            <p:cNvPr id="19" name="Graphique 18">
              <a:extLst>
                <a:ext uri="{FF2B5EF4-FFF2-40B4-BE49-F238E27FC236}">
                  <a16:creationId xmlns:a16="http://schemas.microsoft.com/office/drawing/2014/main" id="{48C20425-C61F-0938-8F40-E6E8C98C805D}"/>
                </a:ext>
              </a:extLst>
            </p:cNvPr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 rot="16200000" flipV="1">
              <a:off x="9224066" y="5634656"/>
              <a:ext cx="1080000" cy="1080000"/>
            </a:xfrm>
            <a:prstGeom prst="rect">
              <a:avLst/>
            </a:prstGeom>
          </p:spPr>
        </p:pic>
        <p:pic>
          <p:nvPicPr>
            <p:cNvPr id="20" name="Graphique 19">
              <a:extLst>
                <a:ext uri="{FF2B5EF4-FFF2-40B4-BE49-F238E27FC236}">
                  <a16:creationId xmlns:a16="http://schemas.microsoft.com/office/drawing/2014/main" id="{9BE71C04-EAE8-8560-47BB-05406CDD300C}"/>
                </a:ext>
              </a:extLst>
            </p:cNvPr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 rot="10800000" flipV="1">
              <a:off x="10362182" y="5634656"/>
              <a:ext cx="1080000" cy="1080000"/>
            </a:xfrm>
            <a:prstGeom prst="rect">
              <a:avLst/>
            </a:prstGeom>
          </p:spPr>
        </p:pic>
      </p:grp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52CE1D75-1BD0-D7E4-FCF5-6CE5214801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33869" y="4204984"/>
            <a:ext cx="1046770" cy="252000"/>
          </a:xfrm>
          <a:prstGeom prst="rect">
            <a:avLst/>
          </a:prstGeom>
        </p:spPr>
      </p:pic>
      <p:sp>
        <p:nvSpPr>
          <p:cNvPr id="22" name="Espace réservé du numéro de diapositive 11">
            <a:extLst>
              <a:ext uri="{FF2B5EF4-FFF2-40B4-BE49-F238E27FC236}">
                <a16:creationId xmlns:a16="http://schemas.microsoft.com/office/drawing/2014/main" id="{F94578B7-92F8-65A3-00A9-D1435CDFA3D5}"/>
              </a:ext>
            </a:extLst>
          </p:cNvPr>
          <p:cNvSpPr txBox="1">
            <a:spLocks/>
          </p:cNvSpPr>
          <p:nvPr/>
        </p:nvSpPr>
        <p:spPr>
          <a:xfrm>
            <a:off x="11746831" y="6346825"/>
            <a:ext cx="3022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98F5EE-9B8B-477C-8E3D-445419C1B57D}" type="slidenum">
              <a:rPr lang="fr-CA" sz="2000" b="1" smtClean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pPr/>
              <a:t>4</a:t>
            </a:fld>
            <a:endParaRPr lang="fr-CA" sz="2000" b="1" dirty="0">
              <a:solidFill>
                <a:schemeClr val="accent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2" name="1mise en recit theorie_04">
            <a:hlinkClick r:id="" action="ppaction://media"/>
            <a:extLst>
              <a:ext uri="{FF2B5EF4-FFF2-40B4-BE49-F238E27FC236}">
                <a16:creationId xmlns:a16="http://schemas.microsoft.com/office/drawing/2014/main" id="{9763214C-DBF3-2B5D-25BC-63D196D7171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9"/>
          <a:stretch>
            <a:fillRect/>
          </a:stretch>
        </p:blipFill>
        <p:spPr>
          <a:xfrm>
            <a:off x="11591024" y="6198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566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000"/>
    </mc:Choice>
    <mc:Fallback xmlns="">
      <p:transition spd="slow" advTm="5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7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que 3">
            <a:extLst>
              <a:ext uri="{FF2B5EF4-FFF2-40B4-BE49-F238E27FC236}">
                <a16:creationId xmlns:a16="http://schemas.microsoft.com/office/drawing/2014/main" id="{2B6E148B-9DBC-EE60-CFEF-D6C8928F7F4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704053" y="3370053"/>
            <a:ext cx="3487946" cy="3487946"/>
          </a:xfrm>
          <a:prstGeom prst="rect">
            <a:avLst/>
          </a:prstGeom>
        </p:spPr>
      </p:pic>
      <p:sp>
        <p:nvSpPr>
          <p:cNvPr id="19" name="Titre 3">
            <a:extLst>
              <a:ext uri="{FF2B5EF4-FFF2-40B4-BE49-F238E27FC236}">
                <a16:creationId xmlns:a16="http://schemas.microsoft.com/office/drawing/2014/main" id="{23030503-FA94-27C1-7D9F-1E1B7EAC8484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71738" y="119657"/>
            <a:ext cx="11164810" cy="10995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5500" dirty="0">
                <a:solidFill>
                  <a:srgbClr val="F27B50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Captiver le lectorat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1F26FE-C8FC-8D94-9715-D9B9BDE7156D}"/>
              </a:ext>
            </a:extLst>
          </p:cNvPr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1838526" y="1668260"/>
            <a:ext cx="10107052" cy="47163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fr-CA" sz="2000" b="1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Motiver le lectorat </a:t>
            </a:r>
            <a:r>
              <a:rPr lang="fr-CA" sz="2000" dirty="0">
                <a:latin typeface="Prompt" panose="00000500000000000000" pitchFamily="2" charset="-34"/>
                <a:cs typeface="Prompt" panose="00000500000000000000" pitchFamily="2" charset="-34"/>
              </a:rPr>
              <a:t>pour susciter l’engagement dans la lecture</a:t>
            </a:r>
          </a:p>
          <a:p>
            <a:pPr marL="0" indent="0">
              <a:buNone/>
            </a:pPr>
            <a:endParaRPr lang="fr-CA" sz="2000" dirty="0"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>
              <a:buNone/>
            </a:pPr>
            <a:r>
              <a:rPr lang="fr-CA" sz="2000" dirty="0">
                <a:latin typeface="Prompt" panose="00000500000000000000" pitchFamily="2" charset="-34"/>
                <a:cs typeface="Prompt" panose="00000500000000000000" pitchFamily="2" charset="-34"/>
              </a:rPr>
              <a:t>Évoquer des éléments susceptibles de </a:t>
            </a:r>
            <a:r>
              <a:rPr lang="fr-CA" sz="2000" b="1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toucher le public cible</a:t>
            </a:r>
          </a:p>
          <a:p>
            <a:pPr marL="0" indent="0">
              <a:buNone/>
            </a:pPr>
            <a:endParaRPr lang="fr-CA" sz="2000" dirty="0"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>
              <a:buNone/>
            </a:pPr>
            <a:r>
              <a:rPr lang="fr-CA" sz="2000" dirty="0">
                <a:latin typeface="Prompt" panose="00000500000000000000" pitchFamily="2" charset="-34"/>
                <a:cs typeface="Prompt" panose="00000500000000000000" pitchFamily="2" charset="-34"/>
              </a:rPr>
              <a:t>Rendre l’information scientifique </a:t>
            </a:r>
            <a:r>
              <a:rPr lang="fr-CA" sz="2000" b="1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suffisamment claire </a:t>
            </a:r>
            <a:r>
              <a:rPr lang="fr-CA" sz="2000" dirty="0">
                <a:latin typeface="Prompt" panose="00000500000000000000" pitchFamily="2" charset="-34"/>
                <a:cs typeface="Prompt" panose="00000500000000000000" pitchFamily="2" charset="-34"/>
              </a:rPr>
              <a:t>pour être retenue</a:t>
            </a:r>
          </a:p>
          <a:p>
            <a:pPr marL="0" indent="0">
              <a:buNone/>
            </a:pPr>
            <a:endParaRPr lang="fr-CA" sz="2000" dirty="0"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>
              <a:buNone/>
            </a:pPr>
            <a:r>
              <a:rPr lang="fr-CA" sz="2000" dirty="0">
                <a:latin typeface="Prompt" panose="00000500000000000000" pitchFamily="2" charset="-34"/>
                <a:cs typeface="Prompt" panose="00000500000000000000" pitchFamily="2" charset="-34"/>
              </a:rPr>
              <a:t>Enchaîner les éléments pour </a:t>
            </a:r>
            <a:r>
              <a:rPr lang="fr-CA" sz="2000" b="1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marquer les esprits</a:t>
            </a:r>
          </a:p>
          <a:p>
            <a:pPr marL="0" indent="0">
              <a:buNone/>
            </a:pPr>
            <a:endParaRPr lang="fr-CA" sz="2000" dirty="0"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>
              <a:buNone/>
            </a:pPr>
            <a:r>
              <a:rPr lang="fr-CA" sz="2000" dirty="0">
                <a:latin typeface="Prompt" panose="00000500000000000000" pitchFamily="2" charset="-34"/>
                <a:cs typeface="Prompt" panose="00000500000000000000" pitchFamily="2" charset="-34"/>
              </a:rPr>
              <a:t>Choisir un </a:t>
            </a:r>
            <a:r>
              <a:rPr lang="fr-CA" sz="2000" b="1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angle d’approche clair et défini</a:t>
            </a:r>
          </a:p>
          <a:p>
            <a:pPr marL="0" indent="0">
              <a:buNone/>
            </a:pPr>
            <a:endParaRPr lang="fr-CA" sz="2000" dirty="0"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>
              <a:buNone/>
            </a:pPr>
            <a:r>
              <a:rPr lang="fr-CA" sz="2000" b="1" dirty="0">
                <a:solidFill>
                  <a:schemeClr val="bg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Respecter les limites</a:t>
            </a:r>
            <a:r>
              <a:rPr lang="fr-CA" sz="2000" dirty="0">
                <a:latin typeface="Prompt" panose="00000500000000000000" pitchFamily="2" charset="-34"/>
                <a:cs typeface="Prompt" panose="00000500000000000000" pitchFamily="2" charset="-34"/>
              </a:rPr>
              <a:t> imposées par les caractéristiques du public cible</a:t>
            </a:r>
          </a:p>
        </p:txBody>
      </p:sp>
      <p:pic>
        <p:nvPicPr>
          <p:cNvPr id="5" name="Espace réservé du contenu 4">
            <a:extLst>
              <a:ext uri="{FF2B5EF4-FFF2-40B4-BE49-F238E27FC236}">
                <a16:creationId xmlns:a16="http://schemas.microsoft.com/office/drawing/2014/main" id="{34EEC7C5-168A-0E71-45F3-7414E60ABC5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97982" y="3294374"/>
            <a:ext cx="1046770" cy="252000"/>
          </a:xfrm>
          <a:prstGeom prst="rect">
            <a:avLst/>
          </a:prstGeom>
        </p:spPr>
      </p:pic>
      <p:pic>
        <p:nvPicPr>
          <p:cNvPr id="6" name="Espace réservé du contenu 4">
            <a:extLst>
              <a:ext uri="{FF2B5EF4-FFF2-40B4-BE49-F238E27FC236}">
                <a16:creationId xmlns:a16="http://schemas.microsoft.com/office/drawing/2014/main" id="{4AB4B132-4831-FEC6-6255-B6FE6C7942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97982" y="1668260"/>
            <a:ext cx="1046770" cy="252000"/>
          </a:xfrm>
          <a:prstGeom prst="rect">
            <a:avLst/>
          </a:prstGeom>
        </p:spPr>
      </p:pic>
      <p:pic>
        <p:nvPicPr>
          <p:cNvPr id="7" name="Espace réservé du contenu 4">
            <a:extLst>
              <a:ext uri="{FF2B5EF4-FFF2-40B4-BE49-F238E27FC236}">
                <a16:creationId xmlns:a16="http://schemas.microsoft.com/office/drawing/2014/main" id="{07230A37-7908-234E-8B83-4576C949C0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97982" y="2481782"/>
            <a:ext cx="1046770" cy="252000"/>
          </a:xfrm>
          <a:prstGeom prst="rect">
            <a:avLst/>
          </a:prstGeom>
        </p:spPr>
      </p:pic>
      <p:pic>
        <p:nvPicPr>
          <p:cNvPr id="8" name="Espace réservé du contenu 4">
            <a:extLst>
              <a:ext uri="{FF2B5EF4-FFF2-40B4-BE49-F238E27FC236}">
                <a16:creationId xmlns:a16="http://schemas.microsoft.com/office/drawing/2014/main" id="{74ACC81D-D89D-0CD6-58BA-1BA515385D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97982" y="4091719"/>
            <a:ext cx="1046770" cy="252000"/>
          </a:xfrm>
          <a:prstGeom prst="rect">
            <a:avLst/>
          </a:prstGeom>
        </p:spPr>
      </p:pic>
      <p:pic>
        <p:nvPicPr>
          <p:cNvPr id="9" name="Espace réservé du contenu 4">
            <a:extLst>
              <a:ext uri="{FF2B5EF4-FFF2-40B4-BE49-F238E27FC236}">
                <a16:creationId xmlns:a16="http://schemas.microsoft.com/office/drawing/2014/main" id="{AE9215CE-27A1-E0F7-907A-4B61C2EDCA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97982" y="4879539"/>
            <a:ext cx="1046770" cy="252000"/>
          </a:xfrm>
          <a:prstGeom prst="rect">
            <a:avLst/>
          </a:prstGeom>
        </p:spPr>
      </p:pic>
      <p:pic>
        <p:nvPicPr>
          <p:cNvPr id="10" name="Espace réservé du contenu 4">
            <a:extLst>
              <a:ext uri="{FF2B5EF4-FFF2-40B4-BE49-F238E27FC236}">
                <a16:creationId xmlns:a16="http://schemas.microsoft.com/office/drawing/2014/main" id="{137E397A-DCCE-D5F5-5FDA-9F584A8893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97982" y="5686409"/>
            <a:ext cx="1046770" cy="252000"/>
          </a:xfrm>
          <a:prstGeom prst="rect">
            <a:avLst/>
          </a:prstGeom>
        </p:spPr>
      </p:pic>
      <p:sp>
        <p:nvSpPr>
          <p:cNvPr id="11" name="Espace réservé du numéro de diapositive 11">
            <a:extLst>
              <a:ext uri="{FF2B5EF4-FFF2-40B4-BE49-F238E27FC236}">
                <a16:creationId xmlns:a16="http://schemas.microsoft.com/office/drawing/2014/main" id="{DA4737D8-DF22-8613-F62F-8E03F2F53795}"/>
              </a:ext>
            </a:extLst>
          </p:cNvPr>
          <p:cNvSpPr txBox="1">
            <a:spLocks/>
          </p:cNvSpPr>
          <p:nvPr/>
        </p:nvSpPr>
        <p:spPr>
          <a:xfrm>
            <a:off x="11746831" y="6346825"/>
            <a:ext cx="3022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98F5EE-9B8B-477C-8E3D-445419C1B57D}" type="slidenum">
              <a:rPr lang="fr-CA" sz="2000" b="1" smtClean="0">
                <a:solidFill>
                  <a:schemeClr val="tx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pPr/>
              <a:t>5</a:t>
            </a:fld>
            <a:endParaRPr lang="fr-CA" sz="2000" b="1" dirty="0">
              <a:solidFill>
                <a:schemeClr val="tx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2" name="1mise en recit theorie_05">
            <a:hlinkClick r:id="" action="ppaction://media"/>
            <a:extLst>
              <a:ext uri="{FF2B5EF4-FFF2-40B4-BE49-F238E27FC236}">
                <a16:creationId xmlns:a16="http://schemas.microsoft.com/office/drawing/2014/main" id="{8FCE0445-44CF-C40F-E178-5D8260BFAA32}"/>
              </a:ext>
            </a:extLst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1584766" y="8631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0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000"/>
    </mc:Choice>
    <mc:Fallback xmlns="">
      <p:transition spd="slow" advTm="3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7FE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A3F2D1DF-367A-60DE-B8E3-498D9230945A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171862" y="153777"/>
            <a:ext cx="10199609" cy="14752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5500" dirty="0">
                <a:solidFill>
                  <a:srgbClr val="078C8C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Qu’est-ce qu’un processus de recherche?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E798BB-8B04-56DF-58C5-13AAF161C86B}"/>
              </a:ext>
            </a:extLst>
          </p:cNvPr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137591" y="2152637"/>
            <a:ext cx="8817291" cy="41783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CA" sz="2000" b="1" dirty="0">
                <a:solidFill>
                  <a:schemeClr val="bg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Point de départ </a:t>
            </a:r>
            <a:r>
              <a:rPr lang="fr-CA" sz="2000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: état stable des connaissances (fait avéré et observable)</a:t>
            </a:r>
          </a:p>
          <a:p>
            <a:endParaRPr lang="fr-CA" sz="2000" dirty="0">
              <a:solidFill>
                <a:schemeClr val="tx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>
              <a:buNone/>
            </a:pPr>
            <a:r>
              <a:rPr lang="fr-CA" sz="2000" b="1" dirty="0">
                <a:solidFill>
                  <a:schemeClr val="bg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Perturbation</a:t>
            </a:r>
            <a:r>
              <a:rPr lang="fr-CA" sz="2000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dans le système : questionnement, changement de perspective, remise en question des connaissances</a:t>
            </a:r>
          </a:p>
          <a:p>
            <a:pPr marL="0" indent="0">
              <a:buNone/>
            </a:pPr>
            <a:endParaRPr lang="fr-CA" sz="2000" dirty="0">
              <a:solidFill>
                <a:schemeClr val="tx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>
              <a:buNone/>
            </a:pPr>
            <a:r>
              <a:rPr lang="fr-CA" sz="2000" b="1" dirty="0">
                <a:solidFill>
                  <a:schemeClr val="bg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Efforts méthodologiques et analytiques</a:t>
            </a:r>
            <a:r>
              <a:rPr lang="fr-CA" sz="2000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pour comprendre et expliquer la perturbation</a:t>
            </a:r>
          </a:p>
          <a:p>
            <a:pPr marL="0" indent="0">
              <a:buNone/>
            </a:pPr>
            <a:endParaRPr lang="fr-CA" sz="2000" dirty="0">
              <a:solidFill>
                <a:schemeClr val="tx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>
              <a:buNone/>
            </a:pPr>
            <a:r>
              <a:rPr lang="fr-CA" sz="2000" b="1" dirty="0">
                <a:solidFill>
                  <a:schemeClr val="bg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Résultats</a:t>
            </a:r>
            <a:r>
              <a:rPr lang="fr-CA" sz="2000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: nouvel état des connaissances</a:t>
            </a:r>
          </a:p>
          <a:p>
            <a:endParaRPr lang="fr-CA" sz="2000" dirty="0">
              <a:solidFill>
                <a:schemeClr val="tx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  <a:p>
            <a:pPr marL="0" indent="0">
              <a:buNone/>
            </a:pPr>
            <a:r>
              <a:rPr lang="fr-CA" sz="2000" b="1" dirty="0">
                <a:solidFill>
                  <a:schemeClr val="bg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Ouverture</a:t>
            </a:r>
            <a:r>
              <a:rPr lang="fr-CA" sz="2000" dirty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: nouvelles perspectives de recherche</a:t>
            </a:r>
          </a:p>
        </p:txBody>
      </p:sp>
      <p:pic>
        <p:nvPicPr>
          <p:cNvPr id="28" name="Graphique 27">
            <a:extLst>
              <a:ext uri="{FF2B5EF4-FFF2-40B4-BE49-F238E27FC236}">
                <a16:creationId xmlns:a16="http://schemas.microsoft.com/office/drawing/2014/main" id="{AD26CFD2-B180-EA75-ECE6-85E5C478E74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2034" y="2247527"/>
            <a:ext cx="184788" cy="288000"/>
          </a:xfrm>
          <a:prstGeom prst="rect">
            <a:avLst/>
          </a:prstGeom>
        </p:spPr>
      </p:pic>
      <p:pic>
        <p:nvPicPr>
          <p:cNvPr id="29" name="Graphique 28">
            <a:extLst>
              <a:ext uri="{FF2B5EF4-FFF2-40B4-BE49-F238E27FC236}">
                <a16:creationId xmlns:a16="http://schemas.microsoft.com/office/drawing/2014/main" id="{1471EAFE-B469-AE69-B6ED-7AA01F09C4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2034" y="3243070"/>
            <a:ext cx="184788" cy="288000"/>
          </a:xfrm>
          <a:prstGeom prst="rect">
            <a:avLst/>
          </a:prstGeom>
        </p:spPr>
      </p:pic>
      <p:pic>
        <p:nvPicPr>
          <p:cNvPr id="30" name="Graphique 29">
            <a:extLst>
              <a:ext uri="{FF2B5EF4-FFF2-40B4-BE49-F238E27FC236}">
                <a16:creationId xmlns:a16="http://schemas.microsoft.com/office/drawing/2014/main" id="{5A7B0667-191A-08DB-A4E4-AF858F33BEB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32034" y="4238613"/>
            <a:ext cx="184788" cy="288000"/>
          </a:xfrm>
          <a:prstGeom prst="rect">
            <a:avLst/>
          </a:prstGeom>
        </p:spPr>
      </p:pic>
      <p:pic>
        <p:nvPicPr>
          <p:cNvPr id="31" name="Graphique 30">
            <a:extLst>
              <a:ext uri="{FF2B5EF4-FFF2-40B4-BE49-F238E27FC236}">
                <a16:creationId xmlns:a16="http://schemas.microsoft.com/office/drawing/2014/main" id="{07AEBC00-607E-8CDB-E40A-DFFAF83507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32034" y="5101958"/>
            <a:ext cx="184788" cy="288000"/>
          </a:xfrm>
          <a:prstGeom prst="rect">
            <a:avLst/>
          </a:prstGeom>
        </p:spPr>
      </p:pic>
      <p:pic>
        <p:nvPicPr>
          <p:cNvPr id="38" name="Graphique 37">
            <a:extLst>
              <a:ext uri="{FF2B5EF4-FFF2-40B4-BE49-F238E27FC236}">
                <a16:creationId xmlns:a16="http://schemas.microsoft.com/office/drawing/2014/main" id="{15241EEE-C2E0-4A48-0352-CA9571FAB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32034" y="5859403"/>
            <a:ext cx="184788" cy="288000"/>
          </a:xfrm>
          <a:prstGeom prst="rect">
            <a:avLst/>
          </a:prstGeom>
        </p:spPr>
      </p:pic>
      <p:pic>
        <p:nvPicPr>
          <p:cNvPr id="39" name="Graphique 38">
            <a:extLst>
              <a:ext uri="{FF2B5EF4-FFF2-40B4-BE49-F238E27FC236}">
                <a16:creationId xmlns:a16="http://schemas.microsoft.com/office/drawing/2014/main" id="{1A908167-BD3A-E1B5-BF8B-4C8A4E3681FD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813800" y="153777"/>
            <a:ext cx="1080000" cy="1080000"/>
          </a:xfrm>
          <a:prstGeom prst="rect">
            <a:avLst/>
          </a:prstGeom>
        </p:spPr>
      </p:pic>
      <p:pic>
        <p:nvPicPr>
          <p:cNvPr id="40" name="Graphique 39">
            <a:extLst>
              <a:ext uri="{FF2B5EF4-FFF2-40B4-BE49-F238E27FC236}">
                <a16:creationId xmlns:a16="http://schemas.microsoft.com/office/drawing/2014/main" id="{6AB97EE5-C160-85F2-9475-2AB6FF8B09DB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813800" y="1370222"/>
            <a:ext cx="1080000" cy="1080000"/>
          </a:xfrm>
          <a:prstGeom prst="rect">
            <a:avLst/>
          </a:prstGeom>
        </p:spPr>
      </p:pic>
      <p:pic>
        <p:nvPicPr>
          <p:cNvPr id="41" name="Graphique 40">
            <a:extLst>
              <a:ext uri="{FF2B5EF4-FFF2-40B4-BE49-F238E27FC236}">
                <a16:creationId xmlns:a16="http://schemas.microsoft.com/office/drawing/2014/main" id="{4C2148A5-6001-1BD8-D588-9D48666A110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0813800" y="2586667"/>
            <a:ext cx="1080000" cy="1080000"/>
          </a:xfrm>
          <a:prstGeom prst="rect">
            <a:avLst/>
          </a:prstGeom>
        </p:spPr>
      </p:pic>
      <p:pic>
        <p:nvPicPr>
          <p:cNvPr id="42" name="Graphique 41">
            <a:extLst>
              <a:ext uri="{FF2B5EF4-FFF2-40B4-BE49-F238E27FC236}">
                <a16:creationId xmlns:a16="http://schemas.microsoft.com/office/drawing/2014/main" id="{A4FC0F20-C800-E8A2-8384-7793A4381E24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813800" y="3803112"/>
            <a:ext cx="1080000" cy="1080000"/>
          </a:xfrm>
          <a:prstGeom prst="rect">
            <a:avLst/>
          </a:prstGeom>
        </p:spPr>
      </p:pic>
      <p:sp>
        <p:nvSpPr>
          <p:cNvPr id="43" name="Espace réservé du numéro de diapositive 11">
            <a:extLst>
              <a:ext uri="{FF2B5EF4-FFF2-40B4-BE49-F238E27FC236}">
                <a16:creationId xmlns:a16="http://schemas.microsoft.com/office/drawing/2014/main" id="{C9264E07-E144-E8FC-9375-88BBCAB8251C}"/>
              </a:ext>
            </a:extLst>
          </p:cNvPr>
          <p:cNvSpPr txBox="1">
            <a:spLocks/>
          </p:cNvSpPr>
          <p:nvPr/>
        </p:nvSpPr>
        <p:spPr>
          <a:xfrm>
            <a:off x="11746831" y="6346825"/>
            <a:ext cx="3022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98F5EE-9B8B-477C-8E3D-445419C1B57D}" type="slidenum">
              <a:rPr lang="fr-CA" sz="2000" b="1" smtClean="0">
                <a:solidFill>
                  <a:schemeClr val="tx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pPr/>
              <a:t>6</a:t>
            </a:fld>
            <a:endParaRPr lang="fr-CA" sz="2000" b="1" dirty="0">
              <a:solidFill>
                <a:schemeClr val="tx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4" name="1mise en recit theorie_06">
            <a:hlinkClick r:id="" action="ppaction://media"/>
            <a:extLst>
              <a:ext uri="{FF2B5EF4-FFF2-40B4-BE49-F238E27FC236}">
                <a16:creationId xmlns:a16="http://schemas.microsoft.com/office/drawing/2014/main" id="{57AB7078-A315-0DA4-4FAB-4741DB4C7766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1704637" y="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05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000"/>
    </mc:Choice>
    <mc:Fallback xmlns="">
      <p:transition spd="slow" advTm="4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33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0F4600-F6FA-B62D-6A5B-2D5ED64A9A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B253F8-0040-D437-F4C4-45ABCAFA28A2}"/>
              </a:ext>
            </a:extLst>
          </p:cNvPr>
          <p:cNvGrpSpPr/>
          <p:nvPr/>
        </p:nvGrpSpPr>
        <p:grpSpPr>
          <a:xfrm>
            <a:off x="2622814" y="3670534"/>
            <a:ext cx="1928224" cy="1800000"/>
            <a:chOff x="2565944" y="3670534"/>
            <a:chExt cx="1928224" cy="1800000"/>
          </a:xfrm>
        </p:grpSpPr>
        <p:pic>
          <p:nvPicPr>
            <p:cNvPr id="12" name="Graphique 11">
              <a:extLst>
                <a:ext uri="{FF2B5EF4-FFF2-40B4-BE49-F238E27FC236}">
                  <a16:creationId xmlns:a16="http://schemas.microsoft.com/office/drawing/2014/main" id="{0724F72A-255F-4BC7-4311-99F90B812379}"/>
                </a:ext>
              </a:extLst>
            </p:cNvPr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630056" y="3670534"/>
              <a:ext cx="1800000" cy="1800000"/>
            </a:xfrm>
            <a:prstGeom prst="rect">
              <a:avLst/>
            </a:prstGeom>
          </p:spPr>
        </p:pic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CCFB1116-10DF-166C-EB97-C27916B589B3}"/>
                </a:ext>
              </a:extLst>
            </p:cNvPr>
            <p:cNvSpPr txBox="1"/>
            <p:nvPr>
              <p:custDataLst>
                <p:tags r:id="rId18"/>
              </p:custDataLst>
            </p:nvPr>
          </p:nvSpPr>
          <p:spPr>
            <a:xfrm>
              <a:off x="2565944" y="4216591"/>
              <a:ext cx="192822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2000" noProof="0" dirty="0">
                  <a:solidFill>
                    <a:schemeClr val="tx2"/>
                  </a:solidFill>
                  <a:latin typeface="Prompt" panose="00000500000000000000" pitchFamily="2" charset="-34"/>
                  <a:cs typeface="Prompt" panose="00000500000000000000" pitchFamily="2" charset="-34"/>
                </a:rPr>
                <a:t>Élément perturbateur</a:t>
              </a:r>
            </a:p>
          </p:txBody>
        </p:sp>
      </p:grpSp>
      <p:sp>
        <p:nvSpPr>
          <p:cNvPr id="4" name="Titre 3">
            <a:extLst>
              <a:ext uri="{FF2B5EF4-FFF2-40B4-BE49-F238E27FC236}">
                <a16:creationId xmlns:a16="http://schemas.microsoft.com/office/drawing/2014/main" id="{F8AFF489-B366-F121-39A9-6570340D8808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225158" y="-50117"/>
            <a:ext cx="11223892" cy="184662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5500" dirty="0">
                <a:solidFill>
                  <a:schemeClr val="accent1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Analogie avec le schéma narratif classique</a:t>
            </a:r>
            <a:endParaRPr lang="fr-CA" sz="4500" b="1" dirty="0">
              <a:solidFill>
                <a:schemeClr val="accent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4335134D-92FE-37D8-DF10-BC84EF8BDACD}"/>
              </a:ext>
            </a:extLst>
          </p:cNvPr>
          <p:cNvGrpSpPr/>
          <p:nvPr/>
        </p:nvGrpSpPr>
        <p:grpSpPr>
          <a:xfrm>
            <a:off x="113892" y="3670534"/>
            <a:ext cx="1800000" cy="1800000"/>
            <a:chOff x="132172" y="3687267"/>
            <a:chExt cx="1800000" cy="1800000"/>
          </a:xfrm>
        </p:grpSpPr>
        <p:pic>
          <p:nvPicPr>
            <p:cNvPr id="17" name="Graphique 16">
              <a:extLst>
                <a:ext uri="{FF2B5EF4-FFF2-40B4-BE49-F238E27FC236}">
                  <a16:creationId xmlns:a16="http://schemas.microsoft.com/office/drawing/2014/main" id="{2413D415-80A1-4528-185B-8EC1D463247D}"/>
                </a:ext>
              </a:extLst>
            </p:cNvPr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132172" y="3687267"/>
              <a:ext cx="1800000" cy="1800000"/>
            </a:xfrm>
            <a:prstGeom prst="rect">
              <a:avLst/>
            </a:prstGeom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70ED4693-B1A7-1679-FE3A-B05F0DE7838A}"/>
                </a:ext>
              </a:extLst>
            </p:cNvPr>
            <p:cNvSpPr txBox="1"/>
            <p:nvPr>
              <p:custDataLst>
                <p:tags r:id="rId16"/>
              </p:custDataLst>
            </p:nvPr>
          </p:nvSpPr>
          <p:spPr>
            <a:xfrm>
              <a:off x="297036" y="4233324"/>
              <a:ext cx="147027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2000" noProof="0" dirty="0">
                  <a:latin typeface="Prompt" panose="00000500000000000000" pitchFamily="2" charset="-34"/>
                  <a:cs typeface="Prompt" panose="00000500000000000000" pitchFamily="2" charset="-34"/>
                </a:rPr>
                <a:t>Situation initiale</a:t>
              </a: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D6CE081-EEC6-35DF-FF62-4251ED2B199A}"/>
              </a:ext>
            </a:extLst>
          </p:cNvPr>
          <p:cNvGrpSpPr/>
          <p:nvPr/>
        </p:nvGrpSpPr>
        <p:grpSpPr>
          <a:xfrm>
            <a:off x="5259960" y="3687267"/>
            <a:ext cx="1800000" cy="1800000"/>
            <a:chOff x="5111859" y="3687267"/>
            <a:chExt cx="1800000" cy="1800000"/>
          </a:xfrm>
        </p:grpSpPr>
        <p:pic>
          <p:nvPicPr>
            <p:cNvPr id="7" name="Graphique 6">
              <a:extLst>
                <a:ext uri="{FF2B5EF4-FFF2-40B4-BE49-F238E27FC236}">
                  <a16:creationId xmlns:a16="http://schemas.microsoft.com/office/drawing/2014/main" id="{0D715A9F-EF24-F15A-7572-D659124836B3}"/>
                </a:ext>
              </a:extLst>
            </p:cNvPr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5111859" y="3687267"/>
              <a:ext cx="1800000" cy="1800000"/>
            </a:xfrm>
            <a:prstGeom prst="rect">
              <a:avLst/>
            </a:prstGeom>
          </p:spPr>
        </p:pic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EF7B7FAB-4BA1-021B-9D0F-400168E7BBA7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>
            <a:xfrm>
              <a:off x="5120374" y="4079436"/>
              <a:ext cx="178297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2000" noProof="0" dirty="0">
                  <a:latin typeface="Prompt" panose="00000500000000000000" pitchFamily="2" charset="-34"/>
                  <a:cs typeface="Prompt" panose="00000500000000000000" pitchFamily="2" charset="-34"/>
                </a:rPr>
                <a:t>Quête pour stabiliser la perturbation</a:t>
              </a:r>
              <a:endParaRPr lang="fr-CA" sz="2000" dirty="0">
                <a:latin typeface="Prompt" panose="00000500000000000000" pitchFamily="2" charset="-34"/>
                <a:cs typeface="Prompt" panose="00000500000000000000" pitchFamily="2" charset="-34"/>
              </a:endParaRPr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87A547C-E414-A45D-AFC5-663C2AB05A6D}"/>
              </a:ext>
            </a:extLst>
          </p:cNvPr>
          <p:cNvGrpSpPr/>
          <p:nvPr/>
        </p:nvGrpSpPr>
        <p:grpSpPr>
          <a:xfrm>
            <a:off x="7768882" y="3679508"/>
            <a:ext cx="1800000" cy="1800000"/>
            <a:chOff x="7690518" y="3679508"/>
            <a:chExt cx="1800000" cy="1800000"/>
          </a:xfrm>
        </p:grpSpPr>
        <p:pic>
          <p:nvPicPr>
            <p:cNvPr id="41" name="Graphique 40">
              <a:extLst>
                <a:ext uri="{FF2B5EF4-FFF2-40B4-BE49-F238E27FC236}">
                  <a16:creationId xmlns:a16="http://schemas.microsoft.com/office/drawing/2014/main" id="{5BB45E06-FDBE-9266-7CA4-40DEE6187930}"/>
                </a:ext>
              </a:extLst>
            </p:cNvPr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7690518" y="3679508"/>
              <a:ext cx="1800000" cy="1800000"/>
            </a:xfrm>
            <a:prstGeom prst="rect">
              <a:avLst/>
            </a:prstGeom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36981C8F-A93C-04ED-DAED-09C7F3E7352B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7928874" y="4071677"/>
              <a:ext cx="132328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2000" noProof="0" dirty="0">
                  <a:solidFill>
                    <a:schemeClr val="tx2"/>
                  </a:solidFill>
                  <a:latin typeface="Prompt" panose="00000500000000000000" pitchFamily="2" charset="-34"/>
                  <a:cs typeface="Prompt" panose="00000500000000000000" pitchFamily="2" charset="-34"/>
                </a:rPr>
                <a:t>Victoire ou échec?</a:t>
              </a: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D355B7C2-FDC5-D0C4-387D-566612FBED55}"/>
              </a:ext>
            </a:extLst>
          </p:cNvPr>
          <p:cNvGrpSpPr/>
          <p:nvPr/>
        </p:nvGrpSpPr>
        <p:grpSpPr>
          <a:xfrm>
            <a:off x="10277804" y="3677558"/>
            <a:ext cx="1800000" cy="1800000"/>
            <a:chOff x="10269178" y="3677558"/>
            <a:chExt cx="1800000" cy="1800000"/>
          </a:xfrm>
        </p:grpSpPr>
        <p:pic>
          <p:nvPicPr>
            <p:cNvPr id="21" name="Graphique 20">
              <a:extLst>
                <a:ext uri="{FF2B5EF4-FFF2-40B4-BE49-F238E27FC236}">
                  <a16:creationId xmlns:a16="http://schemas.microsoft.com/office/drawing/2014/main" id="{DC1AAFC3-30A4-F8A9-9504-98D18909D5B4}"/>
                </a:ext>
              </a:extLst>
            </p:cNvPr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0269178" y="3677558"/>
              <a:ext cx="1800000" cy="1800000"/>
            </a:xfrm>
            <a:prstGeom prst="rect">
              <a:avLst/>
            </a:prstGeom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86DDA6C7-6C93-FA08-D39C-C643A5FD42FF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10481912" y="4223615"/>
              <a:ext cx="137453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2000" noProof="0" dirty="0">
                  <a:latin typeface="Prompt" panose="00000500000000000000" pitchFamily="2" charset="-34"/>
                  <a:cs typeface="Prompt" panose="00000500000000000000" pitchFamily="2" charset="-34"/>
                </a:rPr>
                <a:t>Nouvel avenir</a:t>
              </a:r>
            </a:p>
          </p:txBody>
        </p:sp>
      </p:grpSp>
      <p:sp>
        <p:nvSpPr>
          <p:cNvPr id="48" name="ZoneTexte 47">
            <a:extLst>
              <a:ext uri="{FF2B5EF4-FFF2-40B4-BE49-F238E27FC236}">
                <a16:creationId xmlns:a16="http://schemas.microsoft.com/office/drawing/2014/main" id="{B09129AC-15A4-5BBF-6E20-062D2748CEA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171746" y="5639224"/>
            <a:ext cx="27431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CA" sz="1400" dirty="0">
                <a:solidFill>
                  <a:srgbClr val="FDEDE7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Héros</a:t>
            </a:r>
            <a:r>
              <a:rPr lang="fr-CA" sz="1400" dirty="0">
                <a:solidFill>
                  <a:srgbClr val="FDEDE7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 (parfois inattendu)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CA" sz="1400" dirty="0">
                <a:solidFill>
                  <a:srgbClr val="FDEDE7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Adjuvants et opposants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CA" sz="1400" dirty="0">
                <a:solidFill>
                  <a:srgbClr val="FDEDE7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Objets</a:t>
            </a:r>
            <a:endParaRPr lang="en-CA" sz="1400" dirty="0">
              <a:solidFill>
                <a:srgbClr val="FDEDE7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sp>
        <p:nvSpPr>
          <p:cNvPr id="3" name="Titre 3">
            <a:extLst>
              <a:ext uri="{FF2B5EF4-FFF2-40B4-BE49-F238E27FC236}">
                <a16:creationId xmlns:a16="http://schemas.microsoft.com/office/drawing/2014/main" id="{B1617E5F-B1FC-59C1-B57B-25B49FDF56DC}"/>
              </a:ext>
            </a:extLst>
          </p:cNvPr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484054" y="2230630"/>
            <a:ext cx="11223892" cy="9008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fr-CA" sz="4500" b="1" dirty="0">
                <a:solidFill>
                  <a:srgbClr val="FFE5E5"/>
                </a:solidFill>
                <a:latin typeface="Prompt Medium" panose="00000600000000000000" pitchFamily="2" charset="-34"/>
                <a:cs typeface="Prompt Medium" panose="00000600000000000000" pitchFamily="2" charset="-34"/>
              </a:rPr>
              <a:t>Qu’est-ce qu’un récit?</a:t>
            </a:r>
          </a:p>
        </p:txBody>
      </p:sp>
      <p:sp>
        <p:nvSpPr>
          <p:cNvPr id="6" name="Flèche : chevron 5">
            <a:extLst>
              <a:ext uri="{FF2B5EF4-FFF2-40B4-BE49-F238E27FC236}">
                <a16:creationId xmlns:a16="http://schemas.microsoft.com/office/drawing/2014/main" id="{90723D4F-C4A4-BBC9-87C5-CA7975F37323}"/>
              </a:ext>
            </a:extLst>
          </p:cNvPr>
          <p:cNvSpPr>
            <a:spLocks noChangeAspect="1"/>
          </p:cNvSpPr>
          <p:nvPr/>
        </p:nvSpPr>
        <p:spPr>
          <a:xfrm>
            <a:off x="1980749" y="4299267"/>
            <a:ext cx="575208" cy="576000"/>
          </a:xfrm>
          <a:prstGeom prst="chevron">
            <a:avLst/>
          </a:prstGeom>
          <a:solidFill>
            <a:srgbClr val="FFCF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chemeClr val="tx1"/>
              </a:solidFill>
            </a:endParaRPr>
          </a:p>
        </p:txBody>
      </p:sp>
      <p:pic>
        <p:nvPicPr>
          <p:cNvPr id="9" name="Graphique 8">
            <a:extLst>
              <a:ext uri="{FF2B5EF4-FFF2-40B4-BE49-F238E27FC236}">
                <a16:creationId xmlns:a16="http://schemas.microsoft.com/office/drawing/2014/main" id="{BDBCB372-ACBF-CCCB-9296-AF1A01A8DAF2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 rot="16200000" flipV="1">
            <a:off x="11408456" y="849129"/>
            <a:ext cx="720000" cy="720000"/>
          </a:xfrm>
          <a:prstGeom prst="rect">
            <a:avLst/>
          </a:prstGeom>
        </p:spPr>
      </p:pic>
      <p:pic>
        <p:nvPicPr>
          <p:cNvPr id="11" name="Graphique 10">
            <a:extLst>
              <a:ext uri="{FF2B5EF4-FFF2-40B4-BE49-F238E27FC236}">
                <a16:creationId xmlns:a16="http://schemas.microsoft.com/office/drawing/2014/main" id="{AB74CEBE-8567-5CD1-D4B4-4FC5F95BDBDA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1408456" y="61664"/>
            <a:ext cx="720000" cy="720000"/>
          </a:xfrm>
          <a:prstGeom prst="rect">
            <a:avLst/>
          </a:prstGeom>
        </p:spPr>
      </p:pic>
      <p:pic>
        <p:nvPicPr>
          <p:cNvPr id="13" name="Graphique 12">
            <a:extLst>
              <a:ext uri="{FF2B5EF4-FFF2-40B4-BE49-F238E27FC236}">
                <a16:creationId xmlns:a16="http://schemas.microsoft.com/office/drawing/2014/main" id="{DFAE4DA7-8B3E-E03F-1488-EC3084B6790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5400000" flipV="1">
            <a:off x="10624373" y="61664"/>
            <a:ext cx="720000" cy="720000"/>
          </a:xfrm>
          <a:prstGeom prst="rect">
            <a:avLst/>
          </a:prstGeom>
        </p:spPr>
      </p:pic>
      <p:sp>
        <p:nvSpPr>
          <p:cNvPr id="18" name="Flèche : chevron 17">
            <a:extLst>
              <a:ext uri="{FF2B5EF4-FFF2-40B4-BE49-F238E27FC236}">
                <a16:creationId xmlns:a16="http://schemas.microsoft.com/office/drawing/2014/main" id="{8AD62F88-22BF-9E0E-A873-4A5988DBDCD3}"/>
              </a:ext>
            </a:extLst>
          </p:cNvPr>
          <p:cNvSpPr>
            <a:spLocks noChangeAspect="1"/>
          </p:cNvSpPr>
          <p:nvPr/>
        </p:nvSpPr>
        <p:spPr>
          <a:xfrm>
            <a:off x="4617895" y="4299267"/>
            <a:ext cx="575208" cy="576000"/>
          </a:xfrm>
          <a:prstGeom prst="chevron">
            <a:avLst/>
          </a:prstGeom>
          <a:solidFill>
            <a:srgbClr val="FFCF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chemeClr val="tx1"/>
              </a:solidFill>
            </a:endParaRPr>
          </a:p>
        </p:txBody>
      </p:sp>
      <p:sp>
        <p:nvSpPr>
          <p:cNvPr id="19" name="Flèche : chevron 18">
            <a:extLst>
              <a:ext uri="{FF2B5EF4-FFF2-40B4-BE49-F238E27FC236}">
                <a16:creationId xmlns:a16="http://schemas.microsoft.com/office/drawing/2014/main" id="{972DB34D-5AF4-8B32-F3AF-D0D5FF8FFC4D}"/>
              </a:ext>
            </a:extLst>
          </p:cNvPr>
          <p:cNvSpPr>
            <a:spLocks noChangeAspect="1"/>
          </p:cNvSpPr>
          <p:nvPr/>
        </p:nvSpPr>
        <p:spPr>
          <a:xfrm>
            <a:off x="7126817" y="4304506"/>
            <a:ext cx="575208" cy="576000"/>
          </a:xfrm>
          <a:prstGeom prst="chevron">
            <a:avLst/>
          </a:prstGeom>
          <a:solidFill>
            <a:srgbClr val="FFCF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chemeClr val="tx1"/>
              </a:solidFill>
            </a:endParaRPr>
          </a:p>
        </p:txBody>
      </p:sp>
      <p:sp>
        <p:nvSpPr>
          <p:cNvPr id="22" name="Flèche : chevron 21">
            <a:extLst>
              <a:ext uri="{FF2B5EF4-FFF2-40B4-BE49-F238E27FC236}">
                <a16:creationId xmlns:a16="http://schemas.microsoft.com/office/drawing/2014/main" id="{19317360-97B7-EA56-F834-F5E51B6C4134}"/>
              </a:ext>
            </a:extLst>
          </p:cNvPr>
          <p:cNvSpPr>
            <a:spLocks noChangeAspect="1"/>
          </p:cNvSpPr>
          <p:nvPr/>
        </p:nvSpPr>
        <p:spPr>
          <a:xfrm>
            <a:off x="9635739" y="4299267"/>
            <a:ext cx="575208" cy="576000"/>
          </a:xfrm>
          <a:prstGeom prst="chevron">
            <a:avLst/>
          </a:prstGeom>
          <a:solidFill>
            <a:srgbClr val="FFCFC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>
              <a:solidFill>
                <a:schemeClr val="tx1"/>
              </a:solidFill>
            </a:endParaRPr>
          </a:p>
        </p:txBody>
      </p:sp>
      <p:sp>
        <p:nvSpPr>
          <p:cNvPr id="30" name="Espace réservé du numéro de diapositive 11">
            <a:extLst>
              <a:ext uri="{FF2B5EF4-FFF2-40B4-BE49-F238E27FC236}">
                <a16:creationId xmlns:a16="http://schemas.microsoft.com/office/drawing/2014/main" id="{36B23E70-7289-EECB-B59B-AEBA83CA6507}"/>
              </a:ext>
            </a:extLst>
          </p:cNvPr>
          <p:cNvSpPr txBox="1">
            <a:spLocks/>
          </p:cNvSpPr>
          <p:nvPr/>
        </p:nvSpPr>
        <p:spPr>
          <a:xfrm>
            <a:off x="11746831" y="6346825"/>
            <a:ext cx="3022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98F5EE-9B8B-477C-8E3D-445419C1B57D}" type="slidenum">
              <a:rPr lang="fr-CA" sz="2000" b="1" smtClean="0">
                <a:solidFill>
                  <a:srgbClr val="FFE5E5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pPr/>
              <a:t>7</a:t>
            </a:fld>
            <a:endParaRPr lang="fr-CA" sz="2000" b="1" dirty="0">
              <a:solidFill>
                <a:srgbClr val="FFE5E5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2" name="1mise en recit theorie_07">
            <a:hlinkClick r:id="" action="ppaction://media"/>
            <a:extLst>
              <a:ext uri="{FF2B5EF4-FFF2-40B4-BE49-F238E27FC236}">
                <a16:creationId xmlns:a16="http://schemas.microsoft.com/office/drawing/2014/main" id="{4C009708-4C27-C859-F62C-8FAAAD77F0CC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1545071" y="191941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668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000"/>
    </mc:Choice>
    <mc:Fallback xmlns="">
      <p:transition spd="slow" advTm="6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2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ED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245F50B8-B52E-B928-6CC2-0BFAB0CE9A2D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17569" y="110002"/>
            <a:ext cx="11556861" cy="15076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5500" noProof="0" dirty="0">
                <a:solidFill>
                  <a:schemeClr val="bg1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Comment identifier les éléments de votre récit</a:t>
            </a:r>
            <a:endParaRPr lang="fr-CA" sz="3600" b="1" noProof="0" dirty="0">
              <a:solidFill>
                <a:schemeClr val="bg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174B634-4BEC-B568-BF57-1188E04F7547}"/>
              </a:ext>
            </a:extLst>
          </p:cNvPr>
          <p:cNvGrpSpPr/>
          <p:nvPr/>
        </p:nvGrpSpPr>
        <p:grpSpPr>
          <a:xfrm>
            <a:off x="115750" y="1950054"/>
            <a:ext cx="2311368" cy="4661114"/>
            <a:chOff x="236516" y="1950054"/>
            <a:chExt cx="2311368" cy="4661114"/>
          </a:xfrm>
        </p:grpSpPr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F632554F-C837-3E0C-6818-8BE0940184F7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298447" y="5287729"/>
              <a:ext cx="2187507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2000" noProof="0" dirty="0">
                  <a:latin typeface="Prompt" panose="00000500000000000000" pitchFamily="2" charset="-34"/>
                  <a:cs typeface="Prompt" panose="00000500000000000000" pitchFamily="2" charset="-34"/>
                </a:rPr>
                <a:t>Lien avec les connaissances préalables des lecteurs</a:t>
              </a:r>
            </a:p>
          </p:txBody>
        </p:sp>
        <p:grpSp>
          <p:nvGrpSpPr>
            <p:cNvPr id="45" name="Groupe 44">
              <a:extLst>
                <a:ext uri="{FF2B5EF4-FFF2-40B4-BE49-F238E27FC236}">
                  <a16:creationId xmlns:a16="http://schemas.microsoft.com/office/drawing/2014/main" id="{1B6D4C99-A82F-C878-F93C-25961D909F3B}"/>
                </a:ext>
              </a:extLst>
            </p:cNvPr>
            <p:cNvGrpSpPr/>
            <p:nvPr/>
          </p:nvGrpSpPr>
          <p:grpSpPr>
            <a:xfrm>
              <a:off x="236516" y="1950054"/>
              <a:ext cx="2311368" cy="838390"/>
              <a:chOff x="-19350" y="1950054"/>
              <a:chExt cx="2311368" cy="838390"/>
            </a:xfrm>
          </p:grpSpPr>
          <p:pic>
            <p:nvPicPr>
              <p:cNvPr id="15" name="Graphique 14">
                <a:extLst>
                  <a:ext uri="{FF2B5EF4-FFF2-40B4-BE49-F238E27FC236}">
                    <a16:creationId xmlns:a16="http://schemas.microsoft.com/office/drawing/2014/main" id="{22BD6B4E-5F15-621F-077A-8D645E8BF8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>
                <a:off x="239104" y="1950054"/>
                <a:ext cx="1794461" cy="432000"/>
              </a:xfrm>
              <a:prstGeom prst="rect">
                <a:avLst/>
              </a:prstGeom>
            </p:spPr>
          </p:pic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E6A79087-430E-2042-B328-BE16F83DAE57}"/>
                  </a:ext>
                </a:extLst>
              </p:cNvPr>
              <p:cNvSpPr txBox="1"/>
              <p:nvPr>
                <p:custDataLst>
                  <p:tags r:id="rId15"/>
                </p:custDataLst>
              </p:nvPr>
            </p:nvSpPr>
            <p:spPr>
              <a:xfrm>
                <a:off x="-19350" y="2388334"/>
                <a:ext cx="231136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CA" sz="2000" b="1" noProof="0" dirty="0">
                    <a:latin typeface="Prompt" panose="00000500000000000000" pitchFamily="2" charset="-34"/>
                    <a:cs typeface="Prompt" panose="00000500000000000000" pitchFamily="2" charset="-34"/>
                  </a:rPr>
                  <a:t>Situation initiale</a:t>
                </a:r>
              </a:p>
            </p:txBody>
          </p:sp>
        </p:grp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DAFAADE0-5960-76B4-BD27-053FD6438FDD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>
            <a:xfrm>
              <a:off x="590061" y="3688193"/>
              <a:ext cx="16042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2000" noProof="0" dirty="0">
                  <a:latin typeface="Prompt" panose="00000500000000000000" pitchFamily="2" charset="-34"/>
                  <a:cs typeface="Prompt" panose="00000500000000000000" pitchFamily="2" charset="-34"/>
                </a:rPr>
                <a:t>État de la question</a:t>
              </a:r>
            </a:p>
          </p:txBody>
        </p:sp>
        <p:sp>
          <p:nvSpPr>
            <p:cNvPr id="24" name="Flèche : chevron 23">
              <a:extLst>
                <a:ext uri="{FF2B5EF4-FFF2-40B4-BE49-F238E27FC236}">
                  <a16:creationId xmlns:a16="http://schemas.microsoft.com/office/drawing/2014/main" id="{2C2414B0-7A46-7AA7-A5A7-CE10141CF036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212448" y="2963044"/>
              <a:ext cx="359505" cy="360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dirty="0">
                <a:solidFill>
                  <a:schemeClr val="tx1"/>
                </a:solidFill>
              </a:endParaRPr>
            </a:p>
          </p:txBody>
        </p:sp>
        <p:sp>
          <p:nvSpPr>
            <p:cNvPr id="25" name="Flèche : chevron 24">
              <a:extLst>
                <a:ext uri="{FF2B5EF4-FFF2-40B4-BE49-F238E27FC236}">
                  <a16:creationId xmlns:a16="http://schemas.microsoft.com/office/drawing/2014/main" id="{4292A4F6-4C4F-7829-98B5-D09372EA6200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212448" y="4699002"/>
              <a:ext cx="359505" cy="360000"/>
            </a:xfrm>
            <a:prstGeom prst="chevron">
              <a:avLst/>
            </a:prstGeom>
            <a:solidFill>
              <a:srgbClr val="77C6C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>
                <a:solidFill>
                  <a:schemeClr val="tx1"/>
                </a:solidFill>
              </a:endParaRPr>
            </a:p>
          </p:txBody>
        </p:sp>
      </p:grpSp>
      <p:grpSp>
        <p:nvGrpSpPr>
          <p:cNvPr id="5" name="Groupe 4">
            <a:extLst>
              <a:ext uri="{FF2B5EF4-FFF2-40B4-BE49-F238E27FC236}">
                <a16:creationId xmlns:a16="http://schemas.microsoft.com/office/drawing/2014/main" id="{BB6C6695-A08D-FEED-3F52-70F74B3C4437}"/>
              </a:ext>
            </a:extLst>
          </p:cNvPr>
          <p:cNvGrpSpPr/>
          <p:nvPr/>
        </p:nvGrpSpPr>
        <p:grpSpPr>
          <a:xfrm>
            <a:off x="3108518" y="1950054"/>
            <a:ext cx="2271388" cy="4045561"/>
            <a:chOff x="2971370" y="1950054"/>
            <a:chExt cx="2271388" cy="4045561"/>
          </a:xfrm>
        </p:grpSpPr>
        <p:grpSp>
          <p:nvGrpSpPr>
            <p:cNvPr id="47" name="Groupe 46">
              <a:extLst>
                <a:ext uri="{FF2B5EF4-FFF2-40B4-BE49-F238E27FC236}">
                  <a16:creationId xmlns:a16="http://schemas.microsoft.com/office/drawing/2014/main" id="{D43FB999-02A9-A714-54E7-1450A6E4C94D}"/>
                </a:ext>
              </a:extLst>
            </p:cNvPr>
            <p:cNvGrpSpPr/>
            <p:nvPr/>
          </p:nvGrpSpPr>
          <p:grpSpPr>
            <a:xfrm>
              <a:off x="3189553" y="1950054"/>
              <a:ext cx="1835023" cy="832914"/>
              <a:chOff x="3615609" y="1950054"/>
              <a:chExt cx="1835023" cy="832914"/>
            </a:xfrm>
          </p:grpSpPr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B0DA0A68-44CB-7B5B-7FEC-857486AF3805}"/>
                  </a:ext>
                </a:extLst>
              </p:cNvPr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3615609" y="2382858"/>
                <a:ext cx="183502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CA" sz="2000" b="1" noProof="0" dirty="0">
                    <a:latin typeface="Prompt" panose="00000500000000000000" pitchFamily="2" charset="-34"/>
                    <a:cs typeface="Prompt" panose="00000500000000000000" pitchFamily="2" charset="-34"/>
                  </a:rPr>
                  <a:t>Perturbation</a:t>
                </a:r>
              </a:p>
            </p:txBody>
          </p:sp>
          <p:pic>
            <p:nvPicPr>
              <p:cNvPr id="26" name="Graphique 25">
                <a:extLst>
                  <a:ext uri="{FF2B5EF4-FFF2-40B4-BE49-F238E27FC236}">
                    <a16:creationId xmlns:a16="http://schemas.microsoft.com/office/drawing/2014/main" id="{0908B7FF-EE34-C287-875C-CC4B245C0BE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p:blipFill>
            <p:spPr>
              <a:xfrm>
                <a:off x="3635891" y="1950054"/>
                <a:ext cx="1794461" cy="432000"/>
              </a:xfrm>
              <a:prstGeom prst="rect">
                <a:avLst/>
              </a:prstGeom>
            </p:spPr>
          </p:pic>
        </p:grp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4F82134E-7196-5381-70D7-994E9B83FAAD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3189553" y="3688193"/>
              <a:ext cx="183502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2000" dirty="0">
                  <a:latin typeface="Prompt" panose="00000500000000000000" pitchFamily="2" charset="-34"/>
                  <a:cs typeface="Prompt" panose="00000500000000000000" pitchFamily="2" charset="-34"/>
                </a:rPr>
                <a:t>Question </a:t>
              </a:r>
              <a:r>
                <a:rPr lang="fr-CA" sz="2000" noProof="0" dirty="0">
                  <a:latin typeface="Prompt" panose="00000500000000000000" pitchFamily="2" charset="-34"/>
                  <a:cs typeface="Prompt" panose="00000500000000000000" pitchFamily="2" charset="-34"/>
                </a:rPr>
                <a:t>de recherche</a:t>
              </a: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A3A76B8F-15A8-ADED-3676-A220FCE36FCE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2971370" y="5287729"/>
              <a:ext cx="227138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2000" dirty="0">
                  <a:latin typeface="Prompt" panose="00000500000000000000" pitchFamily="2" charset="-34"/>
                  <a:cs typeface="Prompt" panose="00000500000000000000" pitchFamily="2" charset="-34"/>
                </a:rPr>
                <a:t>Nouveau </a:t>
              </a:r>
              <a:r>
                <a:rPr lang="fr-CA" sz="2000" noProof="0" dirty="0">
                  <a:latin typeface="Prompt" panose="00000500000000000000" pitchFamily="2" charset="-34"/>
                  <a:cs typeface="Prompt" panose="00000500000000000000" pitchFamily="2" charset="-34"/>
                </a:rPr>
                <a:t>défi pour la science</a:t>
              </a:r>
            </a:p>
          </p:txBody>
        </p:sp>
        <p:sp>
          <p:nvSpPr>
            <p:cNvPr id="48" name="Flèche : chevron 47">
              <a:extLst>
                <a:ext uri="{FF2B5EF4-FFF2-40B4-BE49-F238E27FC236}">
                  <a16:creationId xmlns:a16="http://schemas.microsoft.com/office/drawing/2014/main" id="{2030D8E6-0A20-A879-D692-6F04D4F6662B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3927312" y="2963044"/>
              <a:ext cx="359505" cy="360000"/>
            </a:xfrm>
            <a:prstGeom prst="chevron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dirty="0">
                <a:solidFill>
                  <a:schemeClr val="tx1"/>
                </a:solidFill>
              </a:endParaRPr>
            </a:p>
          </p:txBody>
        </p:sp>
        <p:sp>
          <p:nvSpPr>
            <p:cNvPr id="49" name="Flèche : chevron 48">
              <a:extLst>
                <a:ext uri="{FF2B5EF4-FFF2-40B4-BE49-F238E27FC236}">
                  <a16:creationId xmlns:a16="http://schemas.microsoft.com/office/drawing/2014/main" id="{176CB2C8-E67F-A008-B5AF-727077EE4314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3927312" y="4699002"/>
              <a:ext cx="359505" cy="360000"/>
            </a:xfrm>
            <a:prstGeom prst="chevr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7F126FDF-157B-BD8C-F637-5AAAFD8BE764}"/>
              </a:ext>
            </a:extLst>
          </p:cNvPr>
          <p:cNvGrpSpPr/>
          <p:nvPr/>
        </p:nvGrpSpPr>
        <p:grpSpPr>
          <a:xfrm>
            <a:off x="6061306" y="1950054"/>
            <a:ext cx="2981862" cy="4353338"/>
            <a:chOff x="6133819" y="1950054"/>
            <a:chExt cx="2981862" cy="4353338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33C28B2A-DB2D-EE5B-0B85-81BC37430A57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6133819" y="3534304"/>
              <a:ext cx="298186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2000" dirty="0">
                  <a:latin typeface="Prompt" panose="00000500000000000000" pitchFamily="2" charset="-34"/>
                  <a:cs typeface="Prompt" panose="00000500000000000000" pitchFamily="2" charset="-34"/>
                </a:rPr>
                <a:t>Actions </a:t>
              </a:r>
              <a:r>
                <a:rPr lang="fr-CA" sz="2000" noProof="0" dirty="0">
                  <a:latin typeface="Prompt" panose="00000500000000000000" pitchFamily="2" charset="-34"/>
                  <a:cs typeface="Prompt" panose="00000500000000000000" pitchFamily="2" charset="-34"/>
                </a:rPr>
                <a:t>: hypothèses, expérimentations, analyses</a:t>
              </a:r>
              <a:endParaRPr lang="fr-CA" noProof="0" dirty="0">
                <a:latin typeface="Prompt" panose="00000500000000000000" pitchFamily="2" charset="-34"/>
                <a:cs typeface="Prompt" panose="00000500000000000000" pitchFamily="2" charset="-34"/>
              </a:endParaRP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84AD0C4A-5000-142B-706B-452EBC798D97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6201781" y="5287729"/>
              <a:ext cx="284593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2000" noProof="0" dirty="0">
                  <a:latin typeface="Prompt" panose="00000500000000000000" pitchFamily="2" charset="-34"/>
                  <a:cs typeface="Prompt" panose="00000500000000000000" pitchFamily="2" charset="-34"/>
                </a:rPr>
                <a:t>Mise en relief d’un élément surprenant</a:t>
              </a:r>
              <a:r>
                <a:rPr lang="fr-CA" sz="2000" dirty="0">
                  <a:latin typeface="Prompt" panose="00000500000000000000" pitchFamily="2" charset="-34"/>
                  <a:cs typeface="Prompt" panose="00000500000000000000" pitchFamily="2" charset="-34"/>
                </a:rPr>
                <a:t> ou</a:t>
              </a:r>
              <a:r>
                <a:rPr lang="fr-CA" sz="2000" noProof="0" dirty="0">
                  <a:latin typeface="Prompt" panose="00000500000000000000" pitchFamily="2" charset="-34"/>
                  <a:cs typeface="Prompt" panose="00000500000000000000" pitchFamily="2" charset="-34"/>
                </a:rPr>
                <a:t> </a:t>
              </a:r>
              <a:r>
                <a:rPr lang="fr-CA" sz="2000" dirty="0">
                  <a:latin typeface="Prompt" panose="00000500000000000000" pitchFamily="2" charset="-34"/>
                  <a:cs typeface="Prompt" panose="00000500000000000000" pitchFamily="2" charset="-34"/>
                </a:rPr>
                <a:t>original</a:t>
              </a:r>
              <a:endParaRPr lang="fr-CA" sz="1600" i="1" noProof="0" dirty="0">
                <a:latin typeface="Prompt" panose="00000500000000000000" pitchFamily="2" charset="-34"/>
                <a:cs typeface="Prompt" panose="00000500000000000000" pitchFamily="2" charset="-34"/>
              </a:endParaRPr>
            </a:p>
          </p:txBody>
        </p:sp>
        <p:grpSp>
          <p:nvGrpSpPr>
            <p:cNvPr id="52" name="Groupe 51">
              <a:extLst>
                <a:ext uri="{FF2B5EF4-FFF2-40B4-BE49-F238E27FC236}">
                  <a16:creationId xmlns:a16="http://schemas.microsoft.com/office/drawing/2014/main" id="{D0AAE419-1A2C-37BB-5DF7-0025C9F0AB21}"/>
                </a:ext>
              </a:extLst>
            </p:cNvPr>
            <p:cNvGrpSpPr/>
            <p:nvPr/>
          </p:nvGrpSpPr>
          <p:grpSpPr>
            <a:xfrm>
              <a:off x="6727520" y="1950054"/>
              <a:ext cx="1794461" cy="801729"/>
              <a:chOff x="6920610" y="1950054"/>
              <a:chExt cx="1794461" cy="801729"/>
            </a:xfrm>
          </p:grpSpPr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D119D960-F684-0A2B-E7B6-3AB2A8DBD48A}"/>
                  </a:ext>
                </a:extLst>
              </p:cNvPr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7303185" y="2351673"/>
                <a:ext cx="102931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CA" sz="2000" b="1" dirty="0">
                    <a:latin typeface="Prompt" panose="00000500000000000000" pitchFamily="2" charset="-34"/>
                    <a:cs typeface="Prompt" panose="00000500000000000000" pitchFamily="2" charset="-34"/>
                  </a:rPr>
                  <a:t>Quête</a:t>
                </a:r>
                <a:endParaRPr lang="fr-CA" sz="2000" b="1" noProof="0" dirty="0">
                  <a:latin typeface="Prompt" panose="00000500000000000000" pitchFamily="2" charset="-34"/>
                  <a:cs typeface="Prompt" panose="00000500000000000000" pitchFamily="2" charset="-34"/>
                </a:endParaRPr>
              </a:p>
            </p:txBody>
          </p:sp>
          <p:pic>
            <p:nvPicPr>
              <p:cNvPr id="43" name="Graphique 42">
                <a:extLst>
                  <a:ext uri="{FF2B5EF4-FFF2-40B4-BE49-F238E27FC236}">
                    <a16:creationId xmlns:a16="http://schemas.microsoft.com/office/drawing/2014/main" id="{55B0B4E1-3CF7-80AB-9268-42D6DE5D683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>
                <a:off x="6920610" y="1950054"/>
                <a:ext cx="1794461" cy="432000"/>
              </a:xfrm>
              <a:prstGeom prst="rect">
                <a:avLst/>
              </a:prstGeom>
            </p:spPr>
          </p:pic>
        </p:grpSp>
        <p:sp>
          <p:nvSpPr>
            <p:cNvPr id="53" name="Flèche : chevron 52">
              <a:extLst>
                <a:ext uri="{FF2B5EF4-FFF2-40B4-BE49-F238E27FC236}">
                  <a16:creationId xmlns:a16="http://schemas.microsoft.com/office/drawing/2014/main" id="{34AB0C33-7407-700E-E0F3-ADC545F88F5E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7444998" y="2963044"/>
              <a:ext cx="359505" cy="360000"/>
            </a:xfrm>
            <a:prstGeom prst="chevron">
              <a:avLst/>
            </a:prstGeom>
            <a:solidFill>
              <a:srgbClr val="F8B59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dirty="0">
                <a:solidFill>
                  <a:schemeClr val="tx1"/>
                </a:solidFill>
              </a:endParaRPr>
            </a:p>
          </p:txBody>
        </p:sp>
        <p:sp>
          <p:nvSpPr>
            <p:cNvPr id="54" name="Flèche : chevron 53">
              <a:extLst>
                <a:ext uri="{FF2B5EF4-FFF2-40B4-BE49-F238E27FC236}">
                  <a16:creationId xmlns:a16="http://schemas.microsoft.com/office/drawing/2014/main" id="{7C0DA50E-3EDB-AF84-25BA-3440ACFBF1DE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7444998" y="4699002"/>
              <a:ext cx="359505" cy="360000"/>
            </a:xfrm>
            <a:prstGeom prst="chevron">
              <a:avLst/>
            </a:prstGeom>
            <a:solidFill>
              <a:srgbClr val="FBD2C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564BCEE-7ECB-C6A8-4ED2-5B4B80084B45}"/>
              </a:ext>
            </a:extLst>
          </p:cNvPr>
          <p:cNvGrpSpPr/>
          <p:nvPr/>
        </p:nvGrpSpPr>
        <p:grpSpPr>
          <a:xfrm>
            <a:off x="9724569" y="1950054"/>
            <a:ext cx="2311368" cy="4353338"/>
            <a:chOff x="9845335" y="1950054"/>
            <a:chExt cx="2311368" cy="4353338"/>
          </a:xfrm>
        </p:grpSpPr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53259A69-66E6-1909-87AD-7536E45EA0BE}"/>
                </a:ext>
              </a:extLst>
            </p:cNvPr>
            <p:cNvSpPr txBox="1"/>
            <p:nvPr>
              <p:custDataLst>
                <p:tags r:id="rId4"/>
              </p:custDataLst>
            </p:nvPr>
          </p:nvSpPr>
          <p:spPr>
            <a:xfrm>
              <a:off x="10197010" y="3688193"/>
              <a:ext cx="160801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2000" dirty="0">
                  <a:latin typeface="Prompt" panose="00000500000000000000" pitchFamily="2" charset="-34"/>
                  <a:cs typeface="Prompt" panose="00000500000000000000" pitchFamily="2" charset="-34"/>
                </a:rPr>
                <a:t>D</a:t>
              </a:r>
              <a:r>
                <a:rPr lang="fr-CA" sz="2000" noProof="0" dirty="0">
                  <a:latin typeface="Prompt" panose="00000500000000000000" pitchFamily="2" charset="-34"/>
                  <a:cs typeface="Prompt" panose="00000500000000000000" pitchFamily="2" charset="-34"/>
                </a:rPr>
                <a:t>iscussion, conclusion</a:t>
              </a: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1DE0D254-6ED2-B031-F113-166F92873F10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9845335" y="5287729"/>
              <a:ext cx="231136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CA" sz="2000" noProof="0" dirty="0">
                  <a:latin typeface="Prompt" panose="00000500000000000000" pitchFamily="2" charset="-34"/>
                  <a:cs typeface="Prompt" panose="00000500000000000000" pitchFamily="2" charset="-34"/>
                </a:rPr>
                <a:t>Ouverture vers un monde </a:t>
              </a:r>
              <a:r>
                <a:rPr lang="fr-CA" sz="2000" dirty="0">
                  <a:latin typeface="Prompt" panose="00000500000000000000" pitchFamily="2" charset="-34"/>
                  <a:cs typeface="Prompt" panose="00000500000000000000" pitchFamily="2" charset="-34"/>
                </a:rPr>
                <a:t>nouveau</a:t>
              </a:r>
              <a:endParaRPr lang="fr-CA" sz="2000" noProof="0" dirty="0">
                <a:latin typeface="Prompt" panose="00000500000000000000" pitchFamily="2" charset="-34"/>
                <a:cs typeface="Prompt" panose="00000500000000000000" pitchFamily="2" charset="-34"/>
              </a:endParaRPr>
            </a:p>
          </p:txBody>
        </p:sp>
        <p:grpSp>
          <p:nvGrpSpPr>
            <p:cNvPr id="65" name="Groupe 64">
              <a:extLst>
                <a:ext uri="{FF2B5EF4-FFF2-40B4-BE49-F238E27FC236}">
                  <a16:creationId xmlns:a16="http://schemas.microsoft.com/office/drawing/2014/main" id="{8B3C5E99-30E4-4D7E-FFF5-6B7FE32E8579}"/>
                </a:ext>
              </a:extLst>
            </p:cNvPr>
            <p:cNvGrpSpPr/>
            <p:nvPr/>
          </p:nvGrpSpPr>
          <p:grpSpPr>
            <a:xfrm>
              <a:off x="10103789" y="1950054"/>
              <a:ext cx="1794461" cy="830304"/>
              <a:chOff x="10093710" y="1950054"/>
              <a:chExt cx="1794461" cy="830304"/>
            </a:xfrm>
          </p:grpSpPr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2424B303-59EF-927B-5F4A-2F7AB00DFEA0}"/>
                  </a:ext>
                </a:extLst>
              </p:cNvPr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0252020" y="2380248"/>
                <a:ext cx="147784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CA" sz="2000" b="1" noProof="0" dirty="0">
                    <a:latin typeface="Prompt" panose="00000500000000000000" pitchFamily="2" charset="-34"/>
                    <a:cs typeface="Prompt" panose="00000500000000000000" pitchFamily="2" charset="-34"/>
                  </a:rPr>
                  <a:t>Solution</a:t>
                </a:r>
                <a:endParaRPr lang="fr-CA" sz="2000" b="1" dirty="0">
                  <a:latin typeface="Prompt" panose="00000500000000000000" pitchFamily="2" charset="-34"/>
                  <a:cs typeface="Prompt" panose="00000500000000000000" pitchFamily="2" charset="-34"/>
                </a:endParaRPr>
              </a:p>
            </p:txBody>
          </p:sp>
          <p:pic>
            <p:nvPicPr>
              <p:cNvPr id="44" name="Graphique 43">
                <a:extLst>
                  <a:ext uri="{FF2B5EF4-FFF2-40B4-BE49-F238E27FC236}">
                    <a16:creationId xmlns:a16="http://schemas.microsoft.com/office/drawing/2014/main" id="{68EA678D-B1D7-2CAF-4796-A92F04E1E7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20"/>
                  </a:ext>
                </a:extLst>
              </a:blip>
              <a:stretch>
                <a:fillRect/>
              </a:stretch>
            </p:blipFill>
            <p:spPr>
              <a:xfrm>
                <a:off x="10093710" y="1950054"/>
                <a:ext cx="1794461" cy="432000"/>
              </a:xfrm>
              <a:prstGeom prst="rect">
                <a:avLst/>
              </a:prstGeom>
            </p:spPr>
          </p:pic>
        </p:grpSp>
        <p:sp>
          <p:nvSpPr>
            <p:cNvPr id="63" name="Flèche : chevron 62">
              <a:extLst>
                <a:ext uri="{FF2B5EF4-FFF2-40B4-BE49-F238E27FC236}">
                  <a16:creationId xmlns:a16="http://schemas.microsoft.com/office/drawing/2014/main" id="{25ED3307-87E6-9548-D7A5-685BD31EA712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0821267" y="2963044"/>
              <a:ext cx="359505" cy="360000"/>
            </a:xfrm>
            <a:prstGeom prst="chevron">
              <a:avLst/>
            </a:prstGeom>
            <a:solidFill>
              <a:srgbClr val="77C6C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dirty="0">
                <a:solidFill>
                  <a:schemeClr val="tx1"/>
                </a:solidFill>
              </a:endParaRPr>
            </a:p>
          </p:txBody>
        </p:sp>
        <p:sp>
          <p:nvSpPr>
            <p:cNvPr id="64" name="Flèche : chevron 63">
              <a:extLst>
                <a:ext uri="{FF2B5EF4-FFF2-40B4-BE49-F238E27FC236}">
                  <a16:creationId xmlns:a16="http://schemas.microsoft.com/office/drawing/2014/main" id="{C676961A-28B7-A893-B363-0BB81EDF6D34}"/>
                </a:ext>
              </a:extLst>
            </p:cNvPr>
            <p:cNvSpPr>
              <a:spLocks noChangeAspect="1"/>
            </p:cNvSpPr>
            <p:nvPr/>
          </p:nvSpPr>
          <p:spPr>
            <a:xfrm rot="5400000">
              <a:off x="10821267" y="4699002"/>
              <a:ext cx="359505" cy="360000"/>
            </a:xfrm>
            <a:prstGeom prst="chevron">
              <a:avLst/>
            </a:prstGeom>
            <a:solidFill>
              <a:srgbClr val="AFE3E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Espace réservé du numéro de diapositive 11">
            <a:extLst>
              <a:ext uri="{FF2B5EF4-FFF2-40B4-BE49-F238E27FC236}">
                <a16:creationId xmlns:a16="http://schemas.microsoft.com/office/drawing/2014/main" id="{A9F94B32-A59B-A784-B954-628C481C8806}"/>
              </a:ext>
            </a:extLst>
          </p:cNvPr>
          <p:cNvSpPr txBox="1">
            <a:spLocks/>
          </p:cNvSpPr>
          <p:nvPr/>
        </p:nvSpPr>
        <p:spPr>
          <a:xfrm>
            <a:off x="11746831" y="6346825"/>
            <a:ext cx="3022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98F5EE-9B8B-477C-8E3D-445419C1B57D}" type="slidenum">
              <a:rPr lang="fr-CA" sz="2000" b="1" smtClean="0">
                <a:solidFill>
                  <a:schemeClr val="tx1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pPr/>
              <a:t>8</a:t>
            </a:fld>
            <a:endParaRPr lang="fr-CA" sz="2000" b="1" dirty="0">
              <a:solidFill>
                <a:schemeClr val="tx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3" name="1mise en recit theorie_08">
            <a:hlinkClick r:id="" action="ppaction://media"/>
            <a:extLst>
              <a:ext uri="{FF2B5EF4-FFF2-40B4-BE49-F238E27FC236}">
                <a16:creationId xmlns:a16="http://schemas.microsoft.com/office/drawing/2014/main" id="{2C592B37-7051-72A9-4CCB-B7F92EBE764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1619174" y="6837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52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8000"/>
    </mc:Choice>
    <mc:Fallback xmlns="">
      <p:transition spd="slow" advTm="68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71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5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ZoneTexte 45">
            <a:extLst>
              <a:ext uri="{FF2B5EF4-FFF2-40B4-BE49-F238E27FC236}">
                <a16:creationId xmlns:a16="http://schemas.microsoft.com/office/drawing/2014/main" id="{C466A278-0726-0D11-AC33-073E760ABA6D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4929436" y="5097002"/>
            <a:ext cx="23331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CA" sz="2000" b="1" noProof="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Et si ce nouveau référent était</a:t>
            </a:r>
            <a:r>
              <a:rPr lang="fr-CA" sz="2000" b="1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…</a:t>
            </a:r>
          </a:p>
        </p:txBody>
      </p:sp>
      <p:sp>
        <p:nvSpPr>
          <p:cNvPr id="2" name="Titre 3">
            <a:extLst>
              <a:ext uri="{FF2B5EF4-FFF2-40B4-BE49-F238E27FC236}">
                <a16:creationId xmlns:a16="http://schemas.microsoft.com/office/drawing/2014/main" id="{B490EC8D-99E8-2C54-FC07-EF6C62C50598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317569" y="110002"/>
            <a:ext cx="11556861" cy="15076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CA" sz="5500" noProof="0" dirty="0">
                <a:solidFill>
                  <a:schemeClr val="accent1"/>
                </a:solidFill>
                <a:latin typeface="Prompt Black" panose="00000A00000000000000" pitchFamily="2" charset="-34"/>
                <a:cs typeface="Prompt Black" panose="00000A00000000000000" pitchFamily="2" charset="-34"/>
              </a:rPr>
              <a:t>Comment trouver une analogie ou une métaphore?</a:t>
            </a:r>
            <a:endParaRPr lang="fr-CA" sz="3600" b="1" noProof="0" dirty="0">
              <a:solidFill>
                <a:schemeClr val="accent1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D9EDE443-97CA-3353-CA85-AD196AFADCBA}"/>
              </a:ext>
            </a:extLst>
          </p:cNvPr>
          <p:cNvGrpSpPr/>
          <p:nvPr/>
        </p:nvGrpSpPr>
        <p:grpSpPr>
          <a:xfrm>
            <a:off x="2337460" y="1989000"/>
            <a:ext cx="7534332" cy="2880000"/>
            <a:chOff x="2186139" y="1989000"/>
            <a:chExt cx="7534332" cy="2880000"/>
          </a:xfrm>
        </p:grpSpPr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649187FB-D1E4-F227-4A0C-A1CCE4506AD9}"/>
                </a:ext>
              </a:extLst>
            </p:cNvPr>
            <p:cNvGrpSpPr/>
            <p:nvPr/>
          </p:nvGrpSpPr>
          <p:grpSpPr>
            <a:xfrm>
              <a:off x="2186139" y="1989000"/>
              <a:ext cx="2878539" cy="2880000"/>
              <a:chOff x="481452" y="2309321"/>
              <a:chExt cx="2878539" cy="2880000"/>
            </a:xfrm>
          </p:grpSpPr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9B4C461B-877A-71C0-8DC6-F10BE17022AE}"/>
                  </a:ext>
                </a:extLst>
              </p:cNvPr>
              <p:cNvGrpSpPr/>
              <p:nvPr/>
            </p:nvGrpSpPr>
            <p:grpSpPr>
              <a:xfrm>
                <a:off x="481452" y="2309321"/>
                <a:ext cx="2878539" cy="2880000"/>
                <a:chOff x="3392839" y="2099288"/>
                <a:chExt cx="2160000" cy="2160000"/>
              </a:xfrm>
            </p:grpSpPr>
            <p:grpSp>
              <p:nvGrpSpPr>
                <p:cNvPr id="4" name="Groupe 3">
                  <a:extLst>
                    <a:ext uri="{FF2B5EF4-FFF2-40B4-BE49-F238E27FC236}">
                      <a16:creationId xmlns:a16="http://schemas.microsoft.com/office/drawing/2014/main" id="{97A20843-F4F3-36CD-1DC6-0688A7D81A2B}"/>
                    </a:ext>
                  </a:extLst>
                </p:cNvPr>
                <p:cNvGrpSpPr/>
                <p:nvPr/>
              </p:nvGrpSpPr>
              <p:grpSpPr>
                <a:xfrm>
                  <a:off x="3392839" y="2099288"/>
                  <a:ext cx="2160000" cy="2160000"/>
                  <a:chOff x="7647366" y="3679508"/>
                  <a:chExt cx="1800000" cy="1800000"/>
                </a:xfrm>
              </p:grpSpPr>
              <p:pic>
                <p:nvPicPr>
                  <p:cNvPr id="5" name="Graphique 4">
                    <a:extLst>
                      <a:ext uri="{FF2B5EF4-FFF2-40B4-BE49-F238E27FC236}">
                        <a16:creationId xmlns:a16="http://schemas.microsoft.com/office/drawing/2014/main" id="{3B6A97B7-C219-CA5C-AE93-77AF3650A8FD}"/>
                      </a:ext>
                    </a:extLst>
                  </p:cNvPr>
                  <p:cNvPicPr>
                    <a:picLocks noChangeAspect="1"/>
                  </p:cNvPicPr>
                  <p:nvPr>
                    <p:custDataLst>
                      <p:tags r:id="rId13"/>
                    </p:custDataLst>
                  </p:nvPr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16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647366" y="3679508"/>
                    <a:ext cx="1800000" cy="1800000"/>
                  </a:xfrm>
                  <a:prstGeom prst="rect">
                    <a:avLst/>
                  </a:prstGeom>
                </p:spPr>
              </p:pic>
              <p:sp>
                <p:nvSpPr>
                  <p:cNvPr id="6" name="ZoneTexte 5">
                    <a:extLst>
                      <a:ext uri="{FF2B5EF4-FFF2-40B4-BE49-F238E27FC236}">
                        <a16:creationId xmlns:a16="http://schemas.microsoft.com/office/drawing/2014/main" id="{9B5CDE82-DE2E-56D8-8F58-7D69529CD7FE}"/>
                      </a:ext>
                    </a:extLst>
                  </p:cNvPr>
                  <p:cNvSpPr txBox="1"/>
                  <p:nvPr>
                    <p:custDataLst>
                      <p:tags r:id="rId14"/>
                    </p:custDataLst>
                  </p:nvPr>
                </p:nvSpPr>
                <p:spPr>
                  <a:xfrm>
                    <a:off x="7814337" y="4274284"/>
                    <a:ext cx="1466058" cy="110286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fr-CA" sz="2000" noProof="0" dirty="0">
                        <a:solidFill>
                          <a:schemeClr val="tx2"/>
                        </a:solidFill>
                        <a:latin typeface="Prompt" panose="00000500000000000000" pitchFamily="2" charset="-34"/>
                        <a:cs typeface="Prompt" panose="00000500000000000000" pitchFamily="2" charset="-34"/>
                      </a:rPr>
                      <a:t>Identifier le système de référence réel</a:t>
                    </a:r>
                  </a:p>
                </p:txBody>
              </p:sp>
            </p:grpSp>
            <p:sp>
              <p:nvSpPr>
                <p:cNvPr id="40" name="ZoneTexte 39">
                  <a:extLst>
                    <a:ext uri="{FF2B5EF4-FFF2-40B4-BE49-F238E27FC236}">
                      <a16:creationId xmlns:a16="http://schemas.microsoft.com/office/drawing/2014/main" id="{158C31E9-E561-64F2-7208-2B78ADC6DF33}"/>
                    </a:ext>
                  </a:extLst>
                </p:cNvPr>
                <p:cNvSpPr txBox="1"/>
                <p:nvPr>
                  <p:custDataLst>
                    <p:tags r:id="rId12"/>
                  </p:custDataLst>
                </p:nvPr>
              </p:nvSpPr>
              <p:spPr>
                <a:xfrm>
                  <a:off x="4044978" y="2174139"/>
                  <a:ext cx="855723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CA" sz="2000" b="1" noProof="0" dirty="0">
                      <a:solidFill>
                        <a:schemeClr val="tx2"/>
                      </a:solidFill>
                      <a:latin typeface="Prompt" panose="00000500000000000000" pitchFamily="2" charset="-34"/>
                      <a:cs typeface="Prompt" panose="00000500000000000000" pitchFamily="2" charset="-34"/>
                    </a:rPr>
                    <a:t>A</a:t>
                  </a:r>
                </a:p>
              </p:txBody>
            </p:sp>
          </p:grp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CD334BB9-7C51-DA88-FE36-15DE14F5E5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7"/>
                  </a:ext>
                </a:extLst>
              </a:blip>
              <a:stretch>
                <a:fillRect/>
              </a:stretch>
            </p:blipFill>
            <p:spPr>
              <a:xfrm rot="5400000">
                <a:off x="-15036" y="3571994"/>
                <a:ext cx="1495385" cy="360000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2DE9AE32-5CF2-A5EE-3265-7D3BE49CA790}"/>
                </a:ext>
              </a:extLst>
            </p:cNvPr>
            <p:cNvGrpSpPr/>
            <p:nvPr/>
          </p:nvGrpSpPr>
          <p:grpSpPr>
            <a:xfrm>
              <a:off x="6841932" y="1989000"/>
              <a:ext cx="2878539" cy="2880000"/>
              <a:chOff x="5102430" y="1903412"/>
              <a:chExt cx="2878539" cy="2880000"/>
            </a:xfrm>
          </p:grpSpPr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B99B246D-15CF-4546-9437-66A08D69BD4F}"/>
                  </a:ext>
                </a:extLst>
              </p:cNvPr>
              <p:cNvGrpSpPr/>
              <p:nvPr/>
            </p:nvGrpSpPr>
            <p:grpSpPr>
              <a:xfrm>
                <a:off x="5102430" y="1903412"/>
                <a:ext cx="2878539" cy="2880000"/>
                <a:chOff x="3509353" y="2099288"/>
                <a:chExt cx="2160000" cy="2160000"/>
              </a:xfrm>
            </p:grpSpPr>
            <p:grpSp>
              <p:nvGrpSpPr>
                <p:cNvPr id="17" name="Groupe 16">
                  <a:extLst>
                    <a:ext uri="{FF2B5EF4-FFF2-40B4-BE49-F238E27FC236}">
                      <a16:creationId xmlns:a16="http://schemas.microsoft.com/office/drawing/2014/main" id="{1CAAD619-8C54-36F6-6C6F-A2B230B04B8B}"/>
                    </a:ext>
                  </a:extLst>
                </p:cNvPr>
                <p:cNvGrpSpPr/>
                <p:nvPr/>
              </p:nvGrpSpPr>
              <p:grpSpPr>
                <a:xfrm>
                  <a:off x="3509353" y="2099288"/>
                  <a:ext cx="2160000" cy="2160000"/>
                  <a:chOff x="7744458" y="3679508"/>
                  <a:chExt cx="1800000" cy="1800000"/>
                </a:xfrm>
              </p:grpSpPr>
              <p:pic>
                <p:nvPicPr>
                  <p:cNvPr id="20" name="Graphique 19">
                    <a:extLst>
                      <a:ext uri="{FF2B5EF4-FFF2-40B4-BE49-F238E27FC236}">
                        <a16:creationId xmlns:a16="http://schemas.microsoft.com/office/drawing/2014/main" id="{545A5DAA-086C-8658-BA10-0138CB44B470}"/>
                      </a:ext>
                    </a:extLst>
                  </p:cNvPr>
                  <p:cNvPicPr>
                    <a:picLocks noChangeAspect="1"/>
                  </p:cNvPicPr>
                  <p:nvPr>
                    <p:custDataLst>
                      <p:tags r:id="rId10"/>
                    </p:custDataLst>
                  </p:nvPr>
                </p:nvPicPr>
                <p:blipFill>
                  <a:blip>
                    <a:extLst>
                      <a:ext uri="{96DAC541-7B7A-43D3-8B79-37D633B846F1}">
                        <asvg:svgBlip xmlns:asvg="http://schemas.microsoft.com/office/drawing/2016/SVG/main" r:embed="rId18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7744458" y="3679508"/>
                    <a:ext cx="1800000" cy="1800000"/>
                  </a:xfrm>
                  <a:prstGeom prst="rect">
                    <a:avLst/>
                  </a:prstGeom>
                </p:spPr>
              </p:pic>
              <p:sp>
                <p:nvSpPr>
                  <p:cNvPr id="21" name="ZoneTexte 20">
                    <a:extLst>
                      <a:ext uri="{FF2B5EF4-FFF2-40B4-BE49-F238E27FC236}">
                        <a16:creationId xmlns:a16="http://schemas.microsoft.com/office/drawing/2014/main" id="{9C3DCBA3-E387-E9D6-8A75-B4EF6791D793}"/>
                      </a:ext>
                    </a:extLst>
                  </p:cNvPr>
                  <p:cNvSpPr txBox="1"/>
                  <p:nvPr>
                    <p:custDataLst>
                      <p:tags r:id="rId11"/>
                    </p:custDataLst>
                  </p:nvPr>
                </p:nvSpPr>
                <p:spPr>
                  <a:xfrm>
                    <a:off x="7922287" y="4290504"/>
                    <a:ext cx="1444342" cy="63478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fr-CA" sz="2000" noProof="0" dirty="0">
                        <a:latin typeface="Prompt" panose="00000500000000000000" pitchFamily="2" charset="-34"/>
                        <a:cs typeface="Prompt" panose="00000500000000000000" pitchFamily="2" charset="-34"/>
                      </a:rPr>
                      <a:t>Trouver d’autres systèmes qui lui ressemblent</a:t>
                    </a:r>
                  </a:p>
                </p:txBody>
              </p:sp>
            </p:grpSp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DD323E6E-98CB-A7E0-5F7E-F8AB5135C5EB}"/>
                    </a:ext>
                  </a:extLst>
                </p:cNvPr>
                <p:cNvSpPr txBox="1"/>
                <p:nvPr>
                  <p:custDataLst>
                    <p:tags r:id="rId9"/>
                  </p:custDataLst>
                </p:nvPr>
              </p:nvSpPr>
              <p:spPr>
                <a:xfrm>
                  <a:off x="4161492" y="2174139"/>
                  <a:ext cx="855723" cy="30008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CA" sz="2000" b="1" noProof="0" dirty="0">
                      <a:latin typeface="Prompt" panose="00000500000000000000" pitchFamily="2" charset="-34"/>
                      <a:cs typeface="Prompt" panose="00000500000000000000" pitchFamily="2" charset="-34"/>
                    </a:rPr>
                    <a:t>B</a:t>
                  </a:r>
                </a:p>
              </p:txBody>
            </p:sp>
          </p:grpSp>
          <p:pic>
            <p:nvPicPr>
              <p:cNvPr id="22" name="Graphique 21">
                <a:extLst>
                  <a:ext uri="{FF2B5EF4-FFF2-40B4-BE49-F238E27FC236}">
                    <a16:creationId xmlns:a16="http://schemas.microsoft.com/office/drawing/2014/main" id="{438BD733-A595-D4AB-4530-E31EFF1EB1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19"/>
                  </a:ext>
                </a:extLst>
              </a:blip>
              <a:stretch>
                <a:fillRect/>
              </a:stretch>
            </p:blipFill>
            <p:spPr>
              <a:xfrm rot="5400000">
                <a:off x="4615419" y="3166086"/>
                <a:ext cx="1495385" cy="360000"/>
              </a:xfrm>
              <a:prstGeom prst="rect">
                <a:avLst/>
              </a:prstGeom>
            </p:spPr>
          </p:pic>
        </p:grpSp>
      </p:grpSp>
      <p:pic>
        <p:nvPicPr>
          <p:cNvPr id="27" name="Graphique 26">
            <a:extLst>
              <a:ext uri="{FF2B5EF4-FFF2-40B4-BE49-F238E27FC236}">
                <a16:creationId xmlns:a16="http://schemas.microsoft.com/office/drawing/2014/main" id="{59A2C4FF-DB45-1844-1741-E3B0971C3C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773403" y="4301970"/>
            <a:ext cx="645193" cy="720000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9F1C02D3-7E92-823E-4278-42BC2CD1F5B5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3776729" y="5894874"/>
            <a:ext cx="209207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CA" sz="2000" noProof="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Une personne?</a:t>
            </a:r>
          </a:p>
          <a:p>
            <a:r>
              <a:rPr lang="fr-CA" sz="2000" noProof="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Un objet?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6E4F83DF-90BB-DCD2-6CA2-235FBA7560B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736219" y="5894874"/>
            <a:ext cx="339260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fr-CA" sz="200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Un animal?</a:t>
            </a:r>
          </a:p>
          <a:p>
            <a:r>
              <a:rPr lang="fr-CA" sz="2000" dirty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t>Un élément de la nature?</a:t>
            </a:r>
          </a:p>
        </p:txBody>
      </p:sp>
      <p:pic>
        <p:nvPicPr>
          <p:cNvPr id="30" name="Graphique 29">
            <a:extLst>
              <a:ext uri="{FF2B5EF4-FFF2-40B4-BE49-F238E27FC236}">
                <a16:creationId xmlns:a16="http://schemas.microsoft.com/office/drawing/2014/main" id="{A42F4B54-262F-2404-1ED8-430E7AF679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591941" y="5894874"/>
            <a:ext cx="184788" cy="288000"/>
          </a:xfrm>
          <a:prstGeom prst="rect">
            <a:avLst/>
          </a:prstGeom>
        </p:spPr>
      </p:pic>
      <p:pic>
        <p:nvPicPr>
          <p:cNvPr id="31" name="Graphique 30">
            <a:extLst>
              <a:ext uri="{FF2B5EF4-FFF2-40B4-BE49-F238E27FC236}">
                <a16:creationId xmlns:a16="http://schemas.microsoft.com/office/drawing/2014/main" id="{8E4178B5-9D78-2DD9-A2CB-CF94F4D54E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3591941" y="6295915"/>
            <a:ext cx="184788" cy="288000"/>
          </a:xfrm>
          <a:prstGeom prst="rect">
            <a:avLst/>
          </a:prstGeom>
        </p:spPr>
      </p:pic>
      <p:pic>
        <p:nvPicPr>
          <p:cNvPr id="32" name="Graphique 31">
            <a:extLst>
              <a:ext uri="{FF2B5EF4-FFF2-40B4-BE49-F238E27FC236}">
                <a16:creationId xmlns:a16="http://schemas.microsoft.com/office/drawing/2014/main" id="{532BB9B4-387A-FF38-FAB5-645D9B407D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568683" y="5894874"/>
            <a:ext cx="184788" cy="288000"/>
          </a:xfrm>
          <a:prstGeom prst="rect">
            <a:avLst/>
          </a:prstGeom>
        </p:spPr>
      </p:pic>
      <p:pic>
        <p:nvPicPr>
          <p:cNvPr id="33" name="Graphique 32">
            <a:extLst>
              <a:ext uri="{FF2B5EF4-FFF2-40B4-BE49-F238E27FC236}">
                <a16:creationId xmlns:a16="http://schemas.microsoft.com/office/drawing/2014/main" id="{E4395C1F-3B6E-B13D-1B81-4024322039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568683" y="6295915"/>
            <a:ext cx="184788" cy="288000"/>
          </a:xfrm>
          <a:prstGeom prst="rect">
            <a:avLst/>
          </a:prstGeom>
        </p:spPr>
      </p:pic>
      <p:pic>
        <p:nvPicPr>
          <p:cNvPr id="34" name="Graphique 33">
            <a:extLst>
              <a:ext uri="{FF2B5EF4-FFF2-40B4-BE49-F238E27FC236}">
                <a16:creationId xmlns:a16="http://schemas.microsoft.com/office/drawing/2014/main" id="{6025EEC2-3C12-CBF1-E81A-8ED569E90595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10534650" y="5200650"/>
            <a:ext cx="1657348" cy="1657348"/>
          </a:xfrm>
          <a:prstGeom prst="rect">
            <a:avLst/>
          </a:prstGeom>
        </p:spPr>
      </p:pic>
      <p:pic>
        <p:nvPicPr>
          <p:cNvPr id="35" name="Graphique 34">
            <a:extLst>
              <a:ext uri="{FF2B5EF4-FFF2-40B4-BE49-F238E27FC236}">
                <a16:creationId xmlns:a16="http://schemas.microsoft.com/office/drawing/2014/main" id="{3EC702DF-4624-88B0-AFF9-E91716BEDC42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 rot="5400000">
            <a:off x="-9524" y="5210200"/>
            <a:ext cx="1657348" cy="1657348"/>
          </a:xfrm>
          <a:prstGeom prst="rect">
            <a:avLst/>
          </a:prstGeom>
        </p:spPr>
      </p:pic>
      <p:sp>
        <p:nvSpPr>
          <p:cNvPr id="36" name="Espace réservé du numéro de diapositive 11">
            <a:extLst>
              <a:ext uri="{FF2B5EF4-FFF2-40B4-BE49-F238E27FC236}">
                <a16:creationId xmlns:a16="http://schemas.microsoft.com/office/drawing/2014/main" id="{432793F1-FC81-362F-5150-12322BB0A893}"/>
              </a:ext>
            </a:extLst>
          </p:cNvPr>
          <p:cNvSpPr txBox="1">
            <a:spLocks/>
          </p:cNvSpPr>
          <p:nvPr/>
        </p:nvSpPr>
        <p:spPr>
          <a:xfrm>
            <a:off x="11746831" y="6346825"/>
            <a:ext cx="3022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398F5EE-9B8B-477C-8E3D-445419C1B57D}" type="slidenum">
              <a:rPr lang="fr-CA" sz="2000" b="1" smtClean="0">
                <a:solidFill>
                  <a:schemeClr val="accent2"/>
                </a:solidFill>
                <a:latin typeface="Prompt" panose="00000500000000000000" pitchFamily="2" charset="-34"/>
                <a:cs typeface="Prompt" panose="00000500000000000000" pitchFamily="2" charset="-34"/>
              </a:rPr>
              <a:pPr/>
              <a:t>9</a:t>
            </a:fld>
            <a:endParaRPr lang="fr-CA" sz="2000" b="1" dirty="0">
              <a:solidFill>
                <a:schemeClr val="accent2"/>
              </a:solidFill>
              <a:latin typeface="Prompt" panose="00000500000000000000" pitchFamily="2" charset="-34"/>
              <a:cs typeface="Prompt" panose="00000500000000000000" pitchFamily="2" charset="-34"/>
            </a:endParaRPr>
          </a:p>
        </p:txBody>
      </p:sp>
      <p:pic>
        <p:nvPicPr>
          <p:cNvPr id="3" name="1mise en recit theorie_09">
            <a:hlinkClick r:id="" action="ppaction://media"/>
            <a:extLst>
              <a:ext uri="{FF2B5EF4-FFF2-40B4-BE49-F238E27FC236}">
                <a16:creationId xmlns:a16="http://schemas.microsoft.com/office/drawing/2014/main" id="{675CADCE-BD26-C770-C084-860AB9048E77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1503149" y="26017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518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000"/>
    </mc:Choice>
    <mc:Fallback xmlns="">
      <p:transition spd="slow" advTm="4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81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heme/theme1.xml><?xml version="1.0" encoding="utf-8"?>
<a:theme xmlns:a="http://schemas.openxmlformats.org/drawingml/2006/main" name="Thème Office">
  <a:themeElements>
    <a:clrScheme name="Concours">
      <a:dk1>
        <a:srgbClr val="180802"/>
      </a:dk1>
      <a:lt1>
        <a:srgbClr val="F27B50"/>
      </a:lt1>
      <a:dk2>
        <a:srgbClr val="011818"/>
      </a:dk2>
      <a:lt2>
        <a:srgbClr val="078C8C"/>
      </a:lt2>
      <a:accent1>
        <a:srgbClr val="FF8786"/>
      </a:accent1>
      <a:accent2>
        <a:srgbClr val="1A0000"/>
      </a:accent2>
      <a:accent3>
        <a:srgbClr val="F59876"/>
      </a:accent3>
      <a:accent4>
        <a:srgbClr val="3FA9A9"/>
      </a:accent4>
      <a:accent5>
        <a:srgbClr val="FFA7A4"/>
      </a:accent5>
      <a:accent6>
        <a:srgbClr val="FFB7B6"/>
      </a:accent6>
      <a:hlink>
        <a:srgbClr val="F8B59C"/>
      </a:hlink>
      <a:folHlink>
        <a:srgbClr val="77C6C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E7B4477454B3E498BDAC36111711218" ma:contentTypeVersion="11" ma:contentTypeDescription="Crée un document." ma:contentTypeScope="" ma:versionID="04ceb6154b3d1b0f275963d33b8f3a71">
  <xsd:schema xmlns:xsd="http://www.w3.org/2001/XMLSchema" xmlns:xs="http://www.w3.org/2001/XMLSchema" xmlns:p="http://schemas.microsoft.com/office/2006/metadata/properties" xmlns:ns2="c738d4e0-b4fa-4b9a-bd8b-baec2b3c2208" xmlns:ns3="4cd64bc9-e75a-4bbc-8217-c2b5051834cb" targetNamespace="http://schemas.microsoft.com/office/2006/metadata/properties" ma:root="true" ma:fieldsID="f9cd350b133f24954ca970f15e6ed20f" ns2:_="" ns3:_="">
    <xsd:import namespace="c738d4e0-b4fa-4b9a-bd8b-baec2b3c2208"/>
    <xsd:import namespace="4cd64bc9-e75a-4bbc-8217-c2b5051834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38d4e0-b4fa-4b9a-bd8b-baec2b3c22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4ee7099c-c430-4f29-be0f-2cf3fe7682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d64bc9-e75a-4bbc-8217-c2b5051834c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132042-4afe-43cf-8574-5bf45ec31c52}" ma:internalName="TaxCatchAll" ma:showField="CatchAllData" ma:web="4cd64bc9-e75a-4bbc-8217-c2b5051834c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738d4e0-b4fa-4b9a-bd8b-baec2b3c2208">
      <Terms xmlns="http://schemas.microsoft.com/office/infopath/2007/PartnerControls"/>
    </lcf76f155ced4ddcb4097134ff3c332f>
    <TaxCatchAll xmlns="4cd64bc9-e75a-4bbc-8217-c2b5051834cb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26AD68B-0AC3-4D14-81A8-9BFAD397D9A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738d4e0-b4fa-4b9a-bd8b-baec2b3c2208"/>
    <ds:schemaRef ds:uri="4cd64bc9-e75a-4bbc-8217-c2b5051834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2F91376-73C0-4792-AF6E-0C22D93D9CBA}">
  <ds:schemaRefs>
    <ds:schemaRef ds:uri="http://purl.org/dc/dcmitype/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4cd64bc9-e75a-4bbc-8217-c2b5051834cb"/>
    <ds:schemaRef ds:uri="http://schemas.microsoft.com/office/2006/documentManagement/types"/>
    <ds:schemaRef ds:uri="http://purl.org/dc/terms/"/>
    <ds:schemaRef ds:uri="c738d4e0-b4fa-4b9a-bd8b-baec2b3c2208"/>
    <ds:schemaRef ds:uri="http://schemas.openxmlformats.org/package/2006/metadata/core-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8BFC6F76-A033-4EAB-BD23-947E6EB5AC0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1777</TotalTime>
  <Words>496</Words>
  <Application>Microsoft Office PowerPoint</Application>
  <PresentationFormat>Grand écran</PresentationFormat>
  <Paragraphs>123</Paragraphs>
  <Slides>15</Slides>
  <Notes>0</Notes>
  <HiddenSlides>0</HiddenSlides>
  <MMClips>11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Prompt</vt:lpstr>
      <vt:lpstr>Prompt Black</vt:lpstr>
      <vt:lpstr>Prompt Medium</vt:lpstr>
      <vt:lpstr>Wingdings</vt:lpstr>
      <vt:lpstr>Thème Office</vt:lpstr>
      <vt:lpstr>Mise en récit : théorie</vt:lpstr>
      <vt:lpstr>Introduction</vt:lpstr>
      <vt:lpstr>Qu’est-ce que la vulgarisation scientifique?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Guide rédaction: article de vulgarisation</dc:title>
  <dc:creator>Desmeules, Georges</dc:creator>
  <cp:lastModifiedBy>Bouchetard-Aubus, Christel</cp:lastModifiedBy>
  <cp:revision>96</cp:revision>
  <dcterms:created xsi:type="dcterms:W3CDTF">2023-09-27T14:15:47Z</dcterms:created>
  <dcterms:modified xsi:type="dcterms:W3CDTF">2026-07-31T18:12:57Z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0x010100EE7B4477454B3E498BDAC36111711218</vt:lpwstr>
  </property>
  <property fmtid="{D5CDD505-2E9C-101B-9397-08002B2CF9AE}" pid="3" name="MediaServiceImageTags">
    <vt:lpwstr/>
  </property>
  <property fmtid="{D5CDD505-2E9C-101B-9397-08002B2CF9AE}" pid="4" name="Order">
    <vt:r8>154100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</Properties>
</file>